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5"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Google Shape;23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 name="Shape 312"/>
        <p:cNvGrpSpPr/>
        <p:nvPr/>
      </p:nvGrpSpPr>
      <p:grpSpPr>
        <a:xfrm>
          <a:off x="0" y="0"/>
          <a:ext cx="0" cy="0"/>
          <a:chOff x="0" y="0"/>
          <a:chExt cx="0" cy="0"/>
        </a:xfrm>
      </p:grpSpPr>
      <p:sp>
        <p:nvSpPr>
          <p:cNvPr id="313" name="Google Shape;313;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Google Shape;319;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9" name="Shape 329"/>
        <p:cNvGrpSpPr/>
        <p:nvPr/>
      </p:nvGrpSpPr>
      <p:grpSpPr>
        <a:xfrm>
          <a:off x="0" y="0"/>
          <a:ext cx="0" cy="0"/>
          <a:chOff x="0" y="0"/>
          <a:chExt cx="0" cy="0"/>
        </a:xfrm>
      </p:grpSpPr>
      <p:sp>
        <p:nvSpPr>
          <p:cNvPr id="330" name="Google Shape;330;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 name="Shape 336"/>
        <p:cNvGrpSpPr/>
        <p:nvPr/>
      </p:nvGrpSpPr>
      <p:grpSpPr>
        <a:xfrm>
          <a:off x="0" y="0"/>
          <a:ext cx="0" cy="0"/>
          <a:chOff x="0" y="0"/>
          <a:chExt cx="0" cy="0"/>
        </a:xfrm>
      </p:grpSpPr>
      <p:sp>
        <p:nvSpPr>
          <p:cNvPr id="337" name="Google Shape;337;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Google Shape;23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 name="Shape 242"/>
        <p:cNvGrpSpPr/>
        <p:nvPr/>
      </p:nvGrpSpPr>
      <p:grpSpPr>
        <a:xfrm>
          <a:off x="0" y="0"/>
          <a:ext cx="0" cy="0"/>
          <a:chOff x="0" y="0"/>
          <a:chExt cx="0" cy="0"/>
        </a:xfrm>
      </p:grpSpPr>
      <p:sp>
        <p:nvSpPr>
          <p:cNvPr id="243" name="Google Shape;243;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Google Shape;249;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 name="Shape 257"/>
        <p:cNvGrpSpPr/>
        <p:nvPr/>
      </p:nvGrpSpPr>
      <p:grpSpPr>
        <a:xfrm>
          <a:off x="0" y="0"/>
          <a:ext cx="0" cy="0"/>
          <a:chOff x="0" y="0"/>
          <a:chExt cx="0" cy="0"/>
        </a:xfrm>
      </p:grpSpPr>
      <p:sp>
        <p:nvSpPr>
          <p:cNvPr id="258" name="Google Shape;258;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Google Shape;26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 name="Shape 272"/>
        <p:cNvGrpSpPr/>
        <p:nvPr/>
      </p:nvGrpSpPr>
      <p:grpSpPr>
        <a:xfrm>
          <a:off x="0" y="0"/>
          <a:ext cx="0" cy="0"/>
          <a:chOff x="0" y="0"/>
          <a:chExt cx="0" cy="0"/>
        </a:xfrm>
      </p:grpSpPr>
      <p:sp>
        <p:nvSpPr>
          <p:cNvPr id="273" name="Google Shape;273;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 name="Shape 284"/>
        <p:cNvGrpSpPr/>
        <p:nvPr/>
      </p:nvGrpSpPr>
      <p:grpSpPr>
        <a:xfrm>
          <a:off x="0" y="0"/>
          <a:ext cx="0" cy="0"/>
          <a:chOff x="0" y="0"/>
          <a:chExt cx="0" cy="0"/>
        </a:xfrm>
      </p:grpSpPr>
      <p:sp>
        <p:nvSpPr>
          <p:cNvPr id="285" name="Google Shape;28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0" name="Shape 290"/>
        <p:cNvGrpSpPr/>
        <p:nvPr/>
      </p:nvGrpSpPr>
      <p:grpSpPr>
        <a:xfrm>
          <a:off x="0" y="0"/>
          <a:ext cx="0" cy="0"/>
          <a:chOff x="0" y="0"/>
          <a:chExt cx="0" cy="0"/>
        </a:xfrm>
      </p:grpSpPr>
      <p:sp>
        <p:nvSpPr>
          <p:cNvPr id="291" name="Google Shape;291;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Титульный слайд" showMasterSp="0" type="title">
  <p:cSld name="TITLE">
    <p:spTree>
      <p:nvGrpSpPr>
        <p:cNvPr id="52" name="Shape 52"/>
        <p:cNvGrpSpPr/>
        <p:nvPr/>
      </p:nvGrpSpPr>
      <p:grpSpPr>
        <a:xfrm>
          <a:off x="0" y="0"/>
          <a:ext cx="0" cy="0"/>
          <a:chOff x="0" y="0"/>
          <a:chExt cx="0" cy="0"/>
        </a:xfrm>
      </p:grpSpPr>
      <p:pic>
        <p:nvPicPr>
          <p:cNvPr descr="\\DROBO-FS\QuickDrops\JB\PPTX NG\Droplets\LightingOverlay.png" id="53" name="Google Shape;53;p2"/>
          <p:cNvPicPr preferRelativeResize="0"/>
          <p:nvPr/>
        </p:nvPicPr>
        <p:blipFill rotWithShape="1">
          <a:blip r:embed="rId2">
            <a:alphaModFix amt="30000"/>
          </a:blip>
          <a:srcRect b="0" l="0" r="0" t="0"/>
          <a:stretch/>
        </p:blipFill>
        <p:spPr>
          <a:xfrm>
            <a:off x="0" y="-1"/>
            <a:ext cx="12192003" cy="6858001"/>
          </a:xfrm>
          <a:prstGeom prst="rect">
            <a:avLst/>
          </a:prstGeom>
          <a:noFill/>
          <a:ln>
            <a:noFill/>
          </a:ln>
        </p:spPr>
      </p:pic>
      <p:grpSp>
        <p:nvGrpSpPr>
          <p:cNvPr id="54" name="Google Shape;54;p2"/>
          <p:cNvGrpSpPr/>
          <p:nvPr/>
        </p:nvGrpSpPr>
        <p:grpSpPr>
          <a:xfrm>
            <a:off x="0" y="0"/>
            <a:ext cx="2305051" cy="6858001"/>
            <a:chOff x="0" y="0"/>
            <a:chExt cx="2305051" cy="6858001"/>
          </a:xfrm>
        </p:grpSpPr>
        <p:sp>
          <p:nvSpPr>
            <p:cNvPr id="55" name="Google Shape;55;p2"/>
            <p:cNvSpPr/>
            <p:nvPr/>
          </p:nvSpPr>
          <p:spPr>
            <a:xfrm>
              <a:off x="1209675" y="4763"/>
              <a:ext cx="23813" cy="2181225"/>
            </a:xfrm>
            <a:prstGeom prst="rect">
              <a:avLst/>
            </a:pr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2"/>
            <p:cNvSpPr/>
            <p:nvPr/>
          </p:nvSpPr>
          <p:spPr>
            <a:xfrm>
              <a:off x="1128713" y="2176463"/>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2"/>
            <p:cNvSpPr/>
            <p:nvPr/>
          </p:nvSpPr>
          <p:spPr>
            <a:xfrm>
              <a:off x="1123950" y="4021138"/>
              <a:ext cx="190500" cy="188913"/>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2"/>
            <p:cNvSpPr/>
            <p:nvPr/>
          </p:nvSpPr>
          <p:spPr>
            <a:xfrm>
              <a:off x="414338" y="9525"/>
              <a:ext cx="28575" cy="4481513"/>
            </a:xfrm>
            <a:prstGeom prst="rect">
              <a:avLst/>
            </a:pr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2"/>
            <p:cNvSpPr/>
            <p:nvPr/>
          </p:nvSpPr>
          <p:spPr>
            <a:xfrm>
              <a:off x="333375" y="4481513"/>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2"/>
            <p:cNvSpPr/>
            <p:nvPr/>
          </p:nvSpPr>
          <p:spPr>
            <a:xfrm>
              <a:off x="190500" y="9525"/>
              <a:ext cx="152400" cy="908050"/>
            </a:xfrm>
            <a:custGeom>
              <a:rect b="b" l="l" r="r" t="t"/>
              <a:pathLst>
                <a:path extrusionOk="0" h="572" w="96">
                  <a:moveTo>
                    <a:pt x="15" y="572"/>
                  </a:moveTo>
                  <a:lnTo>
                    <a:pt x="0" y="566"/>
                  </a:lnTo>
                  <a:lnTo>
                    <a:pt x="81" y="380"/>
                  </a:lnTo>
                  <a:lnTo>
                    <a:pt x="81" y="0"/>
                  </a:lnTo>
                  <a:lnTo>
                    <a:pt x="96" y="0"/>
                  </a:lnTo>
                  <a:lnTo>
                    <a:pt x="96" y="383"/>
                  </a:lnTo>
                  <a:lnTo>
                    <a:pt x="15" y="572"/>
                  </a:lnTo>
                  <a:close/>
                </a:path>
              </a:pathLst>
            </a:custGeom>
            <a:gradFill>
              <a:gsLst>
                <a:gs pos="0">
                  <a:schemeClr val="lt2"/>
                </a:gs>
                <a:gs pos="100000">
                  <a:srgbClr val="3B4B54"/>
                </a:gs>
              </a:gsLst>
              <a:lin ang="5400000" scaled="0"/>
            </a:gradFill>
            <a:ln>
              <a:noFill/>
            </a:ln>
          </p:spPr>
        </p:sp>
        <p:sp>
          <p:nvSpPr>
            <p:cNvPr id="61" name="Google Shape;61;p2"/>
            <p:cNvSpPr/>
            <p:nvPr/>
          </p:nvSpPr>
          <p:spPr>
            <a:xfrm>
              <a:off x="1290638" y="14288"/>
              <a:ext cx="376238" cy="1801813"/>
            </a:xfrm>
            <a:custGeom>
              <a:rect b="b" l="l" r="r" t="t"/>
              <a:pathLst>
                <a:path extrusionOk="0" h="1135" w="237">
                  <a:moveTo>
                    <a:pt x="222" y="1135"/>
                  </a:moveTo>
                  <a:lnTo>
                    <a:pt x="0" y="620"/>
                  </a:lnTo>
                  <a:lnTo>
                    <a:pt x="0" y="0"/>
                  </a:lnTo>
                  <a:lnTo>
                    <a:pt x="18" y="0"/>
                  </a:lnTo>
                  <a:lnTo>
                    <a:pt x="18" y="617"/>
                  </a:lnTo>
                  <a:lnTo>
                    <a:pt x="237" y="1129"/>
                  </a:lnTo>
                  <a:lnTo>
                    <a:pt x="222" y="1135"/>
                  </a:lnTo>
                  <a:close/>
                </a:path>
              </a:pathLst>
            </a:custGeom>
            <a:gradFill>
              <a:gsLst>
                <a:gs pos="0">
                  <a:schemeClr val="lt2"/>
                </a:gs>
                <a:gs pos="100000">
                  <a:srgbClr val="3B4B54"/>
                </a:gs>
              </a:gsLst>
              <a:lin ang="5400000" scaled="0"/>
            </a:gradFill>
            <a:ln>
              <a:noFill/>
            </a:ln>
          </p:spPr>
        </p:sp>
        <p:sp>
          <p:nvSpPr>
            <p:cNvPr id="62" name="Google Shape;62;p2"/>
            <p:cNvSpPr/>
            <p:nvPr/>
          </p:nvSpPr>
          <p:spPr>
            <a:xfrm>
              <a:off x="1600200" y="1801813"/>
              <a:ext cx="190500" cy="188913"/>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2"/>
            <p:cNvSpPr/>
            <p:nvPr/>
          </p:nvSpPr>
          <p:spPr>
            <a:xfrm>
              <a:off x="1381125" y="9525"/>
              <a:ext cx="371475" cy="1425575"/>
            </a:xfrm>
            <a:custGeom>
              <a:rect b="b" l="l" r="r" t="t"/>
              <a:pathLst>
                <a:path extrusionOk="0" h="898" w="234">
                  <a:moveTo>
                    <a:pt x="219" y="898"/>
                  </a:moveTo>
                  <a:lnTo>
                    <a:pt x="0" y="383"/>
                  </a:lnTo>
                  <a:lnTo>
                    <a:pt x="0" y="0"/>
                  </a:lnTo>
                  <a:lnTo>
                    <a:pt x="15" y="0"/>
                  </a:lnTo>
                  <a:lnTo>
                    <a:pt x="15" y="380"/>
                  </a:lnTo>
                  <a:lnTo>
                    <a:pt x="234" y="892"/>
                  </a:lnTo>
                  <a:lnTo>
                    <a:pt x="219" y="898"/>
                  </a:lnTo>
                  <a:close/>
                </a:path>
              </a:pathLst>
            </a:custGeom>
            <a:gradFill>
              <a:gsLst>
                <a:gs pos="0">
                  <a:schemeClr val="lt2"/>
                </a:gs>
                <a:gs pos="100000">
                  <a:srgbClr val="3B4B54"/>
                </a:gs>
              </a:gsLst>
              <a:lin ang="5400000" scaled="0"/>
            </a:gradFill>
            <a:ln>
              <a:noFill/>
            </a:ln>
          </p:spPr>
        </p:sp>
        <p:sp>
          <p:nvSpPr>
            <p:cNvPr id="64" name="Google Shape;64;p2"/>
            <p:cNvSpPr/>
            <p:nvPr/>
          </p:nvSpPr>
          <p:spPr>
            <a:xfrm>
              <a:off x="1643063" y="0"/>
              <a:ext cx="152400" cy="912813"/>
            </a:xfrm>
            <a:custGeom>
              <a:rect b="b" l="l" r="r" t="t"/>
              <a:pathLst>
                <a:path extrusionOk="0" h="575" w="96">
                  <a:moveTo>
                    <a:pt x="96" y="575"/>
                  </a:moveTo>
                  <a:lnTo>
                    <a:pt x="78" y="575"/>
                  </a:lnTo>
                  <a:lnTo>
                    <a:pt x="78" y="192"/>
                  </a:lnTo>
                  <a:lnTo>
                    <a:pt x="0" y="6"/>
                  </a:lnTo>
                  <a:lnTo>
                    <a:pt x="15" y="0"/>
                  </a:lnTo>
                  <a:lnTo>
                    <a:pt x="96" y="189"/>
                  </a:lnTo>
                  <a:lnTo>
                    <a:pt x="96" y="575"/>
                  </a:lnTo>
                  <a:close/>
                </a:path>
              </a:pathLst>
            </a:custGeom>
            <a:gradFill>
              <a:gsLst>
                <a:gs pos="0">
                  <a:schemeClr val="lt2"/>
                </a:gs>
                <a:gs pos="100000">
                  <a:srgbClr val="3B4B54"/>
                </a:gs>
              </a:gsLst>
              <a:lin ang="5400000" scaled="0"/>
            </a:gradFill>
            <a:ln>
              <a:noFill/>
            </a:ln>
          </p:spPr>
        </p:sp>
        <p:sp>
          <p:nvSpPr>
            <p:cNvPr id="65" name="Google Shape;65;p2"/>
            <p:cNvSpPr/>
            <p:nvPr/>
          </p:nvSpPr>
          <p:spPr>
            <a:xfrm>
              <a:off x="1685925" y="1420813"/>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2"/>
            <p:cNvSpPr/>
            <p:nvPr/>
          </p:nvSpPr>
          <p:spPr>
            <a:xfrm>
              <a:off x="1685925" y="903288"/>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2"/>
            <p:cNvSpPr/>
            <p:nvPr/>
          </p:nvSpPr>
          <p:spPr>
            <a:xfrm>
              <a:off x="1743075" y="4763"/>
              <a:ext cx="419100" cy="522288"/>
            </a:xfrm>
            <a:custGeom>
              <a:rect b="b" l="l" r="r" t="t"/>
              <a:pathLst>
                <a:path extrusionOk="0" h="329" w="264">
                  <a:moveTo>
                    <a:pt x="252" y="329"/>
                  </a:moveTo>
                  <a:lnTo>
                    <a:pt x="45" y="120"/>
                  </a:lnTo>
                  <a:lnTo>
                    <a:pt x="0" y="6"/>
                  </a:lnTo>
                  <a:lnTo>
                    <a:pt x="15" y="0"/>
                  </a:lnTo>
                  <a:lnTo>
                    <a:pt x="60" y="111"/>
                  </a:lnTo>
                  <a:lnTo>
                    <a:pt x="264" y="317"/>
                  </a:lnTo>
                  <a:lnTo>
                    <a:pt x="252" y="329"/>
                  </a:lnTo>
                  <a:close/>
                </a:path>
              </a:pathLst>
            </a:custGeom>
            <a:gradFill>
              <a:gsLst>
                <a:gs pos="0">
                  <a:schemeClr val="lt2"/>
                </a:gs>
                <a:gs pos="100000">
                  <a:srgbClr val="3B4B54"/>
                </a:gs>
              </a:gsLst>
              <a:lin ang="5400000" scaled="0"/>
            </a:gradFill>
            <a:ln>
              <a:noFill/>
            </a:ln>
          </p:spPr>
        </p:sp>
        <p:sp>
          <p:nvSpPr>
            <p:cNvPr id="68" name="Google Shape;68;p2"/>
            <p:cNvSpPr/>
            <p:nvPr/>
          </p:nvSpPr>
          <p:spPr>
            <a:xfrm>
              <a:off x="2119313" y="488950"/>
              <a:ext cx="161925" cy="147638"/>
            </a:xfrm>
            <a:custGeom>
              <a:rect b="b" l="l" r="r" t="t"/>
              <a:pathLst>
                <a:path extrusionOk="0" h="31" w="34">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2"/>
            <p:cNvSpPr/>
            <p:nvPr/>
          </p:nvSpPr>
          <p:spPr>
            <a:xfrm>
              <a:off x="952500" y="4763"/>
              <a:ext cx="152400" cy="908050"/>
            </a:xfrm>
            <a:custGeom>
              <a:rect b="b" l="l" r="r" t="t"/>
              <a:pathLst>
                <a:path extrusionOk="0" h="572" w="96">
                  <a:moveTo>
                    <a:pt x="15" y="572"/>
                  </a:moveTo>
                  <a:lnTo>
                    <a:pt x="0" y="572"/>
                  </a:lnTo>
                  <a:lnTo>
                    <a:pt x="0" y="189"/>
                  </a:lnTo>
                  <a:lnTo>
                    <a:pt x="81" y="0"/>
                  </a:lnTo>
                  <a:lnTo>
                    <a:pt x="96" y="6"/>
                  </a:lnTo>
                  <a:lnTo>
                    <a:pt x="15" y="192"/>
                  </a:lnTo>
                  <a:lnTo>
                    <a:pt x="15" y="572"/>
                  </a:lnTo>
                  <a:close/>
                </a:path>
              </a:pathLst>
            </a:custGeom>
            <a:gradFill>
              <a:gsLst>
                <a:gs pos="0">
                  <a:schemeClr val="lt2"/>
                </a:gs>
                <a:gs pos="100000">
                  <a:srgbClr val="3B4B54"/>
                </a:gs>
              </a:gsLst>
              <a:lin ang="5400000" scaled="0"/>
            </a:gradFill>
            <a:ln>
              <a:noFill/>
            </a:ln>
          </p:spPr>
        </p:sp>
        <p:sp>
          <p:nvSpPr>
            <p:cNvPr id="70" name="Google Shape;70;p2"/>
            <p:cNvSpPr/>
            <p:nvPr/>
          </p:nvSpPr>
          <p:spPr>
            <a:xfrm>
              <a:off x="866775" y="903288"/>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2"/>
            <p:cNvSpPr/>
            <p:nvPr/>
          </p:nvSpPr>
          <p:spPr>
            <a:xfrm>
              <a:off x="890588" y="1554163"/>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2"/>
            <p:cNvSpPr/>
            <p:nvPr/>
          </p:nvSpPr>
          <p:spPr>
            <a:xfrm>
              <a:off x="738188" y="5622925"/>
              <a:ext cx="338138" cy="1216025"/>
            </a:xfrm>
            <a:custGeom>
              <a:rect b="b" l="l" r="r" t="t"/>
              <a:pathLst>
                <a:path extrusionOk="0" h="766" w="213">
                  <a:moveTo>
                    <a:pt x="213" y="766"/>
                  </a:moveTo>
                  <a:lnTo>
                    <a:pt x="195" y="766"/>
                  </a:lnTo>
                  <a:lnTo>
                    <a:pt x="195" y="464"/>
                  </a:lnTo>
                  <a:lnTo>
                    <a:pt x="0" y="6"/>
                  </a:lnTo>
                  <a:lnTo>
                    <a:pt x="12" y="0"/>
                  </a:lnTo>
                  <a:lnTo>
                    <a:pt x="213" y="461"/>
                  </a:lnTo>
                  <a:lnTo>
                    <a:pt x="213" y="766"/>
                  </a:lnTo>
                  <a:close/>
                </a:path>
              </a:pathLst>
            </a:custGeom>
            <a:gradFill>
              <a:gsLst>
                <a:gs pos="0">
                  <a:schemeClr val="lt2"/>
                </a:gs>
                <a:gs pos="100000">
                  <a:srgbClr val="3B4B54"/>
                </a:gs>
              </a:gsLst>
              <a:lin ang="5400000" scaled="0"/>
            </a:gradFill>
            <a:ln>
              <a:noFill/>
            </a:ln>
          </p:spPr>
        </p:sp>
        <p:sp>
          <p:nvSpPr>
            <p:cNvPr id="73" name="Google Shape;73;p2"/>
            <p:cNvSpPr/>
            <p:nvPr/>
          </p:nvSpPr>
          <p:spPr>
            <a:xfrm>
              <a:off x="647700" y="5480050"/>
              <a:ext cx="157163" cy="157163"/>
            </a:xfrm>
            <a:custGeom>
              <a:rect b="b" l="l" r="r" t="t"/>
              <a:pathLst>
                <a:path extrusionOk="0" h="33" w="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2"/>
            <p:cNvSpPr/>
            <p:nvPr/>
          </p:nvSpPr>
          <p:spPr>
            <a:xfrm>
              <a:off x="66675" y="903288"/>
              <a:ext cx="190500" cy="190500"/>
            </a:xfrm>
            <a:custGeom>
              <a:rect b="b" l="l" r="r" t="t"/>
              <a:pathLst>
                <a:path extrusionOk="0" h="40" w="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2"/>
            <p:cNvSpPr/>
            <p:nvPr/>
          </p:nvSpPr>
          <p:spPr>
            <a:xfrm>
              <a:off x="0" y="3897313"/>
              <a:ext cx="133350" cy="266700"/>
            </a:xfrm>
            <a:custGeom>
              <a:rect b="b" l="l" r="r" t="t"/>
              <a:pathLst>
                <a:path extrusionOk="0" h="168" w="84">
                  <a:moveTo>
                    <a:pt x="69" y="168"/>
                  </a:moveTo>
                  <a:lnTo>
                    <a:pt x="0" y="6"/>
                  </a:lnTo>
                  <a:lnTo>
                    <a:pt x="12" y="0"/>
                  </a:lnTo>
                  <a:lnTo>
                    <a:pt x="84" y="162"/>
                  </a:lnTo>
                  <a:lnTo>
                    <a:pt x="69" y="168"/>
                  </a:lnTo>
                  <a:close/>
                </a:path>
              </a:pathLst>
            </a:custGeom>
            <a:gradFill>
              <a:gsLst>
                <a:gs pos="0">
                  <a:schemeClr val="lt2"/>
                </a:gs>
                <a:gs pos="100000">
                  <a:srgbClr val="3B4B54"/>
                </a:gs>
              </a:gsLst>
              <a:lin ang="5400000" scaled="0"/>
            </a:gradFill>
            <a:ln>
              <a:noFill/>
            </a:ln>
          </p:spPr>
        </p:sp>
        <p:sp>
          <p:nvSpPr>
            <p:cNvPr id="76" name="Google Shape;76;p2"/>
            <p:cNvSpPr/>
            <p:nvPr/>
          </p:nvSpPr>
          <p:spPr>
            <a:xfrm>
              <a:off x="66675" y="4149725"/>
              <a:ext cx="190500" cy="188913"/>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2"/>
            <p:cNvSpPr/>
            <p:nvPr/>
          </p:nvSpPr>
          <p:spPr>
            <a:xfrm>
              <a:off x="0" y="1644650"/>
              <a:ext cx="133350" cy="269875"/>
            </a:xfrm>
            <a:custGeom>
              <a:rect b="b" l="l" r="r" t="t"/>
              <a:pathLst>
                <a:path extrusionOk="0" h="170" w="84">
                  <a:moveTo>
                    <a:pt x="12" y="170"/>
                  </a:moveTo>
                  <a:lnTo>
                    <a:pt x="0" y="164"/>
                  </a:lnTo>
                  <a:lnTo>
                    <a:pt x="69" y="0"/>
                  </a:lnTo>
                  <a:lnTo>
                    <a:pt x="84" y="6"/>
                  </a:lnTo>
                  <a:lnTo>
                    <a:pt x="12" y="170"/>
                  </a:lnTo>
                  <a:close/>
                </a:path>
              </a:pathLst>
            </a:custGeom>
            <a:gradFill>
              <a:gsLst>
                <a:gs pos="0">
                  <a:schemeClr val="lt2"/>
                </a:gs>
                <a:gs pos="100000">
                  <a:srgbClr val="3B4B54"/>
                </a:gs>
              </a:gsLst>
              <a:lin ang="5400000" scaled="0"/>
            </a:gradFill>
            <a:ln>
              <a:noFill/>
            </a:ln>
          </p:spPr>
        </p:sp>
        <p:sp>
          <p:nvSpPr>
            <p:cNvPr id="78" name="Google Shape;78;p2"/>
            <p:cNvSpPr/>
            <p:nvPr/>
          </p:nvSpPr>
          <p:spPr>
            <a:xfrm>
              <a:off x="66675" y="1468438"/>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2"/>
            <p:cNvSpPr/>
            <p:nvPr/>
          </p:nvSpPr>
          <p:spPr>
            <a:xfrm>
              <a:off x="695325" y="4763"/>
              <a:ext cx="309563" cy="1558925"/>
            </a:xfrm>
            <a:custGeom>
              <a:rect b="b" l="l" r="r" t="t"/>
              <a:pathLst>
                <a:path extrusionOk="0" h="982" w="195">
                  <a:moveTo>
                    <a:pt x="195" y="982"/>
                  </a:moveTo>
                  <a:lnTo>
                    <a:pt x="177" y="982"/>
                  </a:lnTo>
                  <a:lnTo>
                    <a:pt x="177" y="805"/>
                  </a:lnTo>
                  <a:lnTo>
                    <a:pt x="0" y="629"/>
                  </a:lnTo>
                  <a:lnTo>
                    <a:pt x="0" y="0"/>
                  </a:lnTo>
                  <a:lnTo>
                    <a:pt x="18" y="0"/>
                  </a:lnTo>
                  <a:lnTo>
                    <a:pt x="18" y="623"/>
                  </a:lnTo>
                  <a:lnTo>
                    <a:pt x="195" y="796"/>
                  </a:lnTo>
                  <a:lnTo>
                    <a:pt x="195" y="982"/>
                  </a:lnTo>
                  <a:close/>
                </a:path>
              </a:pathLst>
            </a:custGeom>
            <a:gradFill>
              <a:gsLst>
                <a:gs pos="0">
                  <a:schemeClr val="lt2"/>
                </a:gs>
                <a:gs pos="100000">
                  <a:srgbClr val="3B4B54"/>
                </a:gs>
              </a:gsLst>
              <a:lin ang="5400000" scaled="0"/>
            </a:gradFill>
            <a:ln>
              <a:noFill/>
            </a:ln>
          </p:spPr>
        </p:sp>
        <p:sp>
          <p:nvSpPr>
            <p:cNvPr id="80" name="Google Shape;80;p2"/>
            <p:cNvSpPr/>
            <p:nvPr/>
          </p:nvSpPr>
          <p:spPr>
            <a:xfrm>
              <a:off x="57150" y="4881563"/>
              <a:ext cx="190500" cy="188913"/>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2"/>
            <p:cNvSpPr/>
            <p:nvPr/>
          </p:nvSpPr>
          <p:spPr>
            <a:xfrm>
              <a:off x="138113" y="5060950"/>
              <a:ext cx="304800" cy="1778000"/>
            </a:xfrm>
            <a:custGeom>
              <a:rect b="b" l="l" r="r" t="t"/>
              <a:pathLst>
                <a:path extrusionOk="0" h="1120" w="192">
                  <a:moveTo>
                    <a:pt x="192" y="1120"/>
                  </a:moveTo>
                  <a:lnTo>
                    <a:pt x="177" y="1120"/>
                  </a:lnTo>
                  <a:lnTo>
                    <a:pt x="177" y="360"/>
                  </a:lnTo>
                  <a:lnTo>
                    <a:pt x="0" y="183"/>
                  </a:lnTo>
                  <a:lnTo>
                    <a:pt x="0" y="0"/>
                  </a:lnTo>
                  <a:lnTo>
                    <a:pt x="15" y="0"/>
                  </a:lnTo>
                  <a:lnTo>
                    <a:pt x="15" y="177"/>
                  </a:lnTo>
                  <a:lnTo>
                    <a:pt x="192" y="354"/>
                  </a:lnTo>
                  <a:lnTo>
                    <a:pt x="192" y="1120"/>
                  </a:lnTo>
                  <a:close/>
                </a:path>
              </a:pathLst>
            </a:custGeom>
            <a:gradFill>
              <a:gsLst>
                <a:gs pos="0">
                  <a:schemeClr val="lt2"/>
                </a:gs>
                <a:gs pos="100000">
                  <a:srgbClr val="3B4B54"/>
                </a:gs>
              </a:gsLst>
              <a:lin ang="5400000" scaled="0"/>
            </a:gradFill>
            <a:ln>
              <a:noFill/>
            </a:ln>
          </p:spPr>
        </p:sp>
        <p:sp>
          <p:nvSpPr>
            <p:cNvPr id="82" name="Google Shape;82;p2"/>
            <p:cNvSpPr/>
            <p:nvPr/>
          </p:nvSpPr>
          <p:spPr>
            <a:xfrm>
              <a:off x="561975" y="6430963"/>
              <a:ext cx="190500" cy="188913"/>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2"/>
            <p:cNvSpPr/>
            <p:nvPr/>
          </p:nvSpPr>
          <p:spPr>
            <a:xfrm>
              <a:off x="642938" y="6610350"/>
              <a:ext cx="23813" cy="242888"/>
            </a:xfrm>
            <a:prstGeom prst="rect">
              <a:avLst/>
            </a:pr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2"/>
            <p:cNvSpPr/>
            <p:nvPr/>
          </p:nvSpPr>
          <p:spPr>
            <a:xfrm>
              <a:off x="76200" y="6430963"/>
              <a:ext cx="190500" cy="188913"/>
            </a:xfrm>
            <a:custGeom>
              <a:rect b="b" l="l" r="r" t="t"/>
              <a:pathLst>
                <a:path extrusionOk="0" h="40" w="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2"/>
            <p:cNvSpPr/>
            <p:nvPr/>
          </p:nvSpPr>
          <p:spPr>
            <a:xfrm>
              <a:off x="0" y="5978525"/>
              <a:ext cx="190500" cy="461963"/>
            </a:xfrm>
            <a:custGeom>
              <a:rect b="b" l="l" r="r" t="t"/>
              <a:pathLst>
                <a:path extrusionOk="0" h="291" w="120">
                  <a:moveTo>
                    <a:pt x="120" y="291"/>
                  </a:moveTo>
                  <a:lnTo>
                    <a:pt x="105" y="291"/>
                  </a:lnTo>
                  <a:lnTo>
                    <a:pt x="105" y="114"/>
                  </a:lnTo>
                  <a:lnTo>
                    <a:pt x="0" y="9"/>
                  </a:lnTo>
                  <a:lnTo>
                    <a:pt x="12" y="0"/>
                  </a:lnTo>
                  <a:lnTo>
                    <a:pt x="120" y="108"/>
                  </a:lnTo>
                  <a:lnTo>
                    <a:pt x="120" y="291"/>
                  </a:lnTo>
                  <a:close/>
                </a:path>
              </a:pathLst>
            </a:custGeom>
            <a:gradFill>
              <a:gsLst>
                <a:gs pos="0">
                  <a:schemeClr val="lt2"/>
                </a:gs>
                <a:gs pos="100000">
                  <a:srgbClr val="3B4B54"/>
                </a:gs>
              </a:gsLst>
              <a:lin ang="5400000" scaled="0"/>
            </a:gradFill>
            <a:ln>
              <a:noFill/>
            </a:ln>
          </p:spPr>
        </p:sp>
        <p:sp>
          <p:nvSpPr>
            <p:cNvPr id="86" name="Google Shape;86;p2"/>
            <p:cNvSpPr/>
            <p:nvPr/>
          </p:nvSpPr>
          <p:spPr>
            <a:xfrm>
              <a:off x="1014413" y="1801813"/>
              <a:ext cx="214313" cy="755650"/>
            </a:xfrm>
            <a:custGeom>
              <a:rect b="b" l="l" r="r" t="t"/>
              <a:pathLst>
                <a:path extrusionOk="0" h="476" w="135">
                  <a:moveTo>
                    <a:pt x="12" y="476"/>
                  </a:moveTo>
                  <a:lnTo>
                    <a:pt x="0" y="476"/>
                  </a:lnTo>
                  <a:lnTo>
                    <a:pt x="0" y="128"/>
                  </a:lnTo>
                  <a:lnTo>
                    <a:pt x="126" y="0"/>
                  </a:lnTo>
                  <a:lnTo>
                    <a:pt x="135" y="9"/>
                  </a:lnTo>
                  <a:lnTo>
                    <a:pt x="12" y="131"/>
                  </a:lnTo>
                  <a:lnTo>
                    <a:pt x="12" y="476"/>
                  </a:lnTo>
                  <a:close/>
                </a:path>
              </a:pathLst>
            </a:custGeom>
            <a:gradFill>
              <a:gsLst>
                <a:gs pos="0">
                  <a:schemeClr val="lt2"/>
                </a:gs>
                <a:gs pos="100000">
                  <a:srgbClr val="3B4B54"/>
                </a:gs>
              </a:gsLst>
              <a:lin ang="5400000" scaled="0"/>
            </a:gradFill>
            <a:ln>
              <a:noFill/>
            </a:ln>
          </p:spPr>
        </p:sp>
        <p:sp>
          <p:nvSpPr>
            <p:cNvPr id="87" name="Google Shape;87;p2"/>
            <p:cNvSpPr/>
            <p:nvPr/>
          </p:nvSpPr>
          <p:spPr>
            <a:xfrm>
              <a:off x="938213" y="2547938"/>
              <a:ext cx="166688" cy="160338"/>
            </a:xfrm>
            <a:custGeom>
              <a:rect b="b" l="l" r="r" t="t"/>
              <a:pathLst>
                <a:path extrusionOk="0" h="34" w="35">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
            <p:cNvSpPr/>
            <p:nvPr/>
          </p:nvSpPr>
          <p:spPr>
            <a:xfrm>
              <a:off x="595313" y="4763"/>
              <a:ext cx="638175" cy="4025900"/>
            </a:xfrm>
            <a:custGeom>
              <a:rect b="b" l="l" r="r" t="t"/>
              <a:pathLst>
                <a:path extrusionOk="0" h="2536" w="402">
                  <a:moveTo>
                    <a:pt x="402" y="2536"/>
                  </a:moveTo>
                  <a:lnTo>
                    <a:pt x="387" y="2536"/>
                  </a:lnTo>
                  <a:lnTo>
                    <a:pt x="387" y="2311"/>
                  </a:lnTo>
                  <a:lnTo>
                    <a:pt x="0" y="1925"/>
                  </a:lnTo>
                  <a:lnTo>
                    <a:pt x="0" y="0"/>
                  </a:lnTo>
                  <a:lnTo>
                    <a:pt x="15" y="0"/>
                  </a:lnTo>
                  <a:lnTo>
                    <a:pt x="15" y="1916"/>
                  </a:lnTo>
                  <a:lnTo>
                    <a:pt x="402" y="2302"/>
                  </a:lnTo>
                  <a:lnTo>
                    <a:pt x="402" y="2536"/>
                  </a:lnTo>
                  <a:close/>
                </a:path>
              </a:pathLst>
            </a:custGeom>
            <a:gradFill>
              <a:gsLst>
                <a:gs pos="0">
                  <a:schemeClr val="lt2"/>
                </a:gs>
                <a:gs pos="100000">
                  <a:srgbClr val="3B4B54"/>
                </a:gs>
              </a:gsLst>
              <a:lin ang="5400000" scaled="0"/>
            </a:gradFill>
            <a:ln>
              <a:noFill/>
            </a:ln>
          </p:spPr>
        </p:sp>
        <p:sp>
          <p:nvSpPr>
            <p:cNvPr id="89" name="Google Shape;89;p2"/>
            <p:cNvSpPr/>
            <p:nvPr/>
          </p:nvSpPr>
          <p:spPr>
            <a:xfrm>
              <a:off x="1223963" y="1382713"/>
              <a:ext cx="142875" cy="476250"/>
            </a:xfrm>
            <a:custGeom>
              <a:rect b="b" l="l" r="r" t="t"/>
              <a:pathLst>
                <a:path extrusionOk="0" h="300" w="90">
                  <a:moveTo>
                    <a:pt x="90" y="300"/>
                  </a:moveTo>
                  <a:lnTo>
                    <a:pt x="78" y="300"/>
                  </a:lnTo>
                  <a:lnTo>
                    <a:pt x="78" y="84"/>
                  </a:lnTo>
                  <a:lnTo>
                    <a:pt x="0" y="9"/>
                  </a:lnTo>
                  <a:lnTo>
                    <a:pt x="9" y="0"/>
                  </a:lnTo>
                  <a:lnTo>
                    <a:pt x="90" y="81"/>
                  </a:lnTo>
                  <a:lnTo>
                    <a:pt x="90" y="300"/>
                  </a:lnTo>
                  <a:close/>
                </a:path>
              </a:pathLst>
            </a:custGeom>
            <a:gradFill>
              <a:gsLst>
                <a:gs pos="0">
                  <a:schemeClr val="lt2"/>
                </a:gs>
                <a:gs pos="100000">
                  <a:srgbClr val="3B4B54"/>
                </a:gs>
              </a:gsLst>
              <a:lin ang="5400000" scaled="0"/>
            </a:gradFill>
            <a:ln>
              <a:noFill/>
            </a:ln>
          </p:spPr>
        </p:sp>
        <p:sp>
          <p:nvSpPr>
            <p:cNvPr id="90" name="Google Shape;90;p2"/>
            <p:cNvSpPr/>
            <p:nvPr/>
          </p:nvSpPr>
          <p:spPr>
            <a:xfrm>
              <a:off x="1300163" y="1849438"/>
              <a:ext cx="109538" cy="107950"/>
            </a:xfrm>
            <a:custGeom>
              <a:rect b="b" l="l" r="r" t="t"/>
              <a:pathLst>
                <a:path extrusionOk="0" h="23" w="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2"/>
            <p:cNvSpPr/>
            <p:nvPr/>
          </p:nvSpPr>
          <p:spPr>
            <a:xfrm>
              <a:off x="280988" y="3417888"/>
              <a:ext cx="142875" cy="474663"/>
            </a:xfrm>
            <a:custGeom>
              <a:rect b="b" l="l" r="r" t="t"/>
              <a:pathLst>
                <a:path extrusionOk="0" h="299" w="90">
                  <a:moveTo>
                    <a:pt x="12" y="299"/>
                  </a:moveTo>
                  <a:lnTo>
                    <a:pt x="0" y="299"/>
                  </a:lnTo>
                  <a:lnTo>
                    <a:pt x="0" y="80"/>
                  </a:lnTo>
                  <a:lnTo>
                    <a:pt x="81" y="0"/>
                  </a:lnTo>
                  <a:lnTo>
                    <a:pt x="90" y="8"/>
                  </a:lnTo>
                  <a:lnTo>
                    <a:pt x="12" y="83"/>
                  </a:lnTo>
                  <a:lnTo>
                    <a:pt x="12" y="299"/>
                  </a:lnTo>
                  <a:close/>
                </a:path>
              </a:pathLst>
            </a:custGeom>
            <a:gradFill>
              <a:gsLst>
                <a:gs pos="0">
                  <a:schemeClr val="lt2"/>
                </a:gs>
                <a:gs pos="100000">
                  <a:srgbClr val="3B4B54"/>
                </a:gs>
              </a:gsLst>
              <a:lin ang="5400000" scaled="0"/>
            </a:gradFill>
            <a:ln>
              <a:noFill/>
            </a:ln>
          </p:spPr>
        </p:sp>
        <p:sp>
          <p:nvSpPr>
            <p:cNvPr id="92" name="Google Shape;92;p2"/>
            <p:cNvSpPr/>
            <p:nvPr/>
          </p:nvSpPr>
          <p:spPr>
            <a:xfrm>
              <a:off x="238125" y="3883025"/>
              <a:ext cx="109538" cy="109538"/>
            </a:xfrm>
            <a:custGeom>
              <a:rect b="b" l="l" r="r" t="t"/>
              <a:pathLst>
                <a:path extrusionOk="0" h="23" w="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2"/>
            <p:cNvSpPr/>
            <p:nvPr/>
          </p:nvSpPr>
          <p:spPr>
            <a:xfrm>
              <a:off x="4763" y="2166938"/>
              <a:ext cx="114300" cy="452438"/>
            </a:xfrm>
            <a:custGeom>
              <a:rect b="b" l="l" r="r" t="t"/>
              <a:pathLst>
                <a:path extrusionOk="0" h="285" w="72">
                  <a:moveTo>
                    <a:pt x="6" y="285"/>
                  </a:moveTo>
                  <a:lnTo>
                    <a:pt x="0" y="276"/>
                  </a:lnTo>
                  <a:lnTo>
                    <a:pt x="60" y="216"/>
                  </a:lnTo>
                  <a:lnTo>
                    <a:pt x="60" y="0"/>
                  </a:lnTo>
                  <a:lnTo>
                    <a:pt x="72" y="0"/>
                  </a:lnTo>
                  <a:lnTo>
                    <a:pt x="72" y="222"/>
                  </a:lnTo>
                  <a:lnTo>
                    <a:pt x="6" y="285"/>
                  </a:lnTo>
                  <a:close/>
                </a:path>
              </a:pathLst>
            </a:custGeom>
            <a:gradFill>
              <a:gsLst>
                <a:gs pos="0">
                  <a:schemeClr val="lt2"/>
                </a:gs>
                <a:gs pos="100000">
                  <a:srgbClr val="3B4B54"/>
                </a:gs>
              </a:gsLst>
              <a:lin ang="5400000" scaled="0"/>
            </a:gradFill>
            <a:ln>
              <a:noFill/>
            </a:ln>
          </p:spPr>
        </p:sp>
        <p:sp>
          <p:nvSpPr>
            <p:cNvPr id="94" name="Google Shape;94;p2"/>
            <p:cNvSpPr/>
            <p:nvPr/>
          </p:nvSpPr>
          <p:spPr>
            <a:xfrm>
              <a:off x="52388" y="2066925"/>
              <a:ext cx="109538" cy="109538"/>
            </a:xfrm>
            <a:custGeom>
              <a:rect b="b" l="l" r="r" t="t"/>
              <a:pathLst>
                <a:path extrusionOk="0" h="23" w="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2"/>
            <p:cNvSpPr/>
            <p:nvPr/>
          </p:nvSpPr>
          <p:spPr>
            <a:xfrm>
              <a:off x="1228725" y="4662488"/>
              <a:ext cx="23813" cy="2181225"/>
            </a:xfrm>
            <a:prstGeom prst="rect">
              <a:avLst/>
            </a:pr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2"/>
            <p:cNvSpPr/>
            <p:nvPr/>
          </p:nvSpPr>
          <p:spPr>
            <a:xfrm>
              <a:off x="1319213" y="5041900"/>
              <a:ext cx="371475" cy="1801813"/>
            </a:xfrm>
            <a:custGeom>
              <a:rect b="b" l="l" r="r" t="t"/>
              <a:pathLst>
                <a:path extrusionOk="0" h="1135" w="234">
                  <a:moveTo>
                    <a:pt x="15" y="1135"/>
                  </a:moveTo>
                  <a:lnTo>
                    <a:pt x="0" y="1135"/>
                  </a:lnTo>
                  <a:lnTo>
                    <a:pt x="0" y="515"/>
                  </a:lnTo>
                  <a:lnTo>
                    <a:pt x="0" y="512"/>
                  </a:lnTo>
                  <a:lnTo>
                    <a:pt x="219" y="0"/>
                  </a:lnTo>
                  <a:lnTo>
                    <a:pt x="234" y="6"/>
                  </a:lnTo>
                  <a:lnTo>
                    <a:pt x="15" y="518"/>
                  </a:lnTo>
                  <a:lnTo>
                    <a:pt x="15" y="1135"/>
                  </a:lnTo>
                  <a:close/>
                </a:path>
              </a:pathLst>
            </a:custGeom>
            <a:gradFill>
              <a:gsLst>
                <a:gs pos="0">
                  <a:schemeClr val="lt2"/>
                </a:gs>
                <a:gs pos="100000">
                  <a:srgbClr val="3B4B54"/>
                </a:gs>
              </a:gsLst>
              <a:lin ang="5400000" scaled="0"/>
            </a:gradFill>
            <a:ln>
              <a:noFill/>
            </a:ln>
          </p:spPr>
        </p:sp>
        <p:sp>
          <p:nvSpPr>
            <p:cNvPr id="97" name="Google Shape;97;p2"/>
            <p:cNvSpPr/>
            <p:nvPr/>
          </p:nvSpPr>
          <p:spPr>
            <a:xfrm>
              <a:off x="1147763" y="4481513"/>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2"/>
            <p:cNvSpPr/>
            <p:nvPr/>
          </p:nvSpPr>
          <p:spPr>
            <a:xfrm>
              <a:off x="819150" y="3983038"/>
              <a:ext cx="347663" cy="2860675"/>
            </a:xfrm>
            <a:custGeom>
              <a:rect b="b" l="l" r="r" t="t"/>
              <a:pathLst>
                <a:path extrusionOk="0" h="1802" w="219">
                  <a:moveTo>
                    <a:pt x="219" y="1802"/>
                  </a:moveTo>
                  <a:lnTo>
                    <a:pt x="201" y="1802"/>
                  </a:lnTo>
                  <a:lnTo>
                    <a:pt x="201" y="1185"/>
                  </a:lnTo>
                  <a:lnTo>
                    <a:pt x="0" y="3"/>
                  </a:lnTo>
                  <a:lnTo>
                    <a:pt x="15" y="0"/>
                  </a:lnTo>
                  <a:lnTo>
                    <a:pt x="219" y="1185"/>
                  </a:lnTo>
                  <a:lnTo>
                    <a:pt x="219" y="1802"/>
                  </a:lnTo>
                  <a:close/>
                </a:path>
              </a:pathLst>
            </a:custGeom>
            <a:gradFill>
              <a:gsLst>
                <a:gs pos="0">
                  <a:schemeClr val="lt2"/>
                </a:gs>
                <a:gs pos="100000">
                  <a:srgbClr val="3B4B54"/>
                </a:gs>
              </a:gsLst>
              <a:lin ang="5400000" scaled="0"/>
            </a:gradFill>
            <a:ln>
              <a:noFill/>
            </a:ln>
          </p:spPr>
        </p:sp>
        <p:sp>
          <p:nvSpPr>
            <p:cNvPr id="99" name="Google Shape;99;p2"/>
            <p:cNvSpPr/>
            <p:nvPr/>
          </p:nvSpPr>
          <p:spPr>
            <a:xfrm>
              <a:off x="728663" y="3806825"/>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2"/>
            <p:cNvSpPr/>
            <p:nvPr/>
          </p:nvSpPr>
          <p:spPr>
            <a:xfrm>
              <a:off x="1624013" y="4867275"/>
              <a:ext cx="190500" cy="188913"/>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2"/>
            <p:cNvSpPr/>
            <p:nvPr/>
          </p:nvSpPr>
          <p:spPr>
            <a:xfrm>
              <a:off x="1404938" y="5422900"/>
              <a:ext cx="371475" cy="1425575"/>
            </a:xfrm>
            <a:custGeom>
              <a:rect b="b" l="l" r="r" t="t"/>
              <a:pathLst>
                <a:path extrusionOk="0" h="898" w="234">
                  <a:moveTo>
                    <a:pt x="18" y="898"/>
                  </a:moveTo>
                  <a:lnTo>
                    <a:pt x="0" y="898"/>
                  </a:lnTo>
                  <a:lnTo>
                    <a:pt x="0" y="515"/>
                  </a:lnTo>
                  <a:lnTo>
                    <a:pt x="0" y="512"/>
                  </a:lnTo>
                  <a:lnTo>
                    <a:pt x="222" y="0"/>
                  </a:lnTo>
                  <a:lnTo>
                    <a:pt x="234" y="6"/>
                  </a:lnTo>
                  <a:lnTo>
                    <a:pt x="18" y="518"/>
                  </a:lnTo>
                  <a:lnTo>
                    <a:pt x="18" y="898"/>
                  </a:lnTo>
                  <a:close/>
                </a:path>
              </a:pathLst>
            </a:custGeom>
            <a:gradFill>
              <a:gsLst>
                <a:gs pos="0">
                  <a:schemeClr val="lt2"/>
                </a:gs>
                <a:gs pos="100000">
                  <a:srgbClr val="3B4B54"/>
                </a:gs>
              </a:gsLst>
              <a:lin ang="5400000" scaled="0"/>
            </a:gradFill>
            <a:ln>
              <a:noFill/>
            </a:ln>
          </p:spPr>
        </p:sp>
        <p:sp>
          <p:nvSpPr>
            <p:cNvPr id="102" name="Google Shape;102;p2"/>
            <p:cNvSpPr/>
            <p:nvPr/>
          </p:nvSpPr>
          <p:spPr>
            <a:xfrm>
              <a:off x="1666875" y="5945188"/>
              <a:ext cx="152400" cy="912813"/>
            </a:xfrm>
            <a:custGeom>
              <a:rect b="b" l="l" r="r" t="t"/>
              <a:pathLst>
                <a:path extrusionOk="0" h="575" w="96">
                  <a:moveTo>
                    <a:pt x="15" y="575"/>
                  </a:moveTo>
                  <a:lnTo>
                    <a:pt x="0" y="569"/>
                  </a:lnTo>
                  <a:lnTo>
                    <a:pt x="81" y="383"/>
                  </a:lnTo>
                  <a:lnTo>
                    <a:pt x="81" y="0"/>
                  </a:lnTo>
                  <a:lnTo>
                    <a:pt x="96" y="0"/>
                  </a:lnTo>
                  <a:lnTo>
                    <a:pt x="96" y="386"/>
                  </a:lnTo>
                  <a:lnTo>
                    <a:pt x="15" y="575"/>
                  </a:lnTo>
                  <a:close/>
                </a:path>
              </a:pathLst>
            </a:custGeom>
            <a:gradFill>
              <a:gsLst>
                <a:gs pos="0">
                  <a:schemeClr val="lt2"/>
                </a:gs>
                <a:gs pos="100000">
                  <a:srgbClr val="3B4B54"/>
                </a:gs>
              </a:gsLst>
              <a:lin ang="5400000" scaled="0"/>
            </a:gradFill>
            <a:ln>
              <a:noFill/>
            </a:ln>
          </p:spPr>
        </p:sp>
        <p:sp>
          <p:nvSpPr>
            <p:cNvPr id="103" name="Google Shape;103;p2"/>
            <p:cNvSpPr/>
            <p:nvPr/>
          </p:nvSpPr>
          <p:spPr>
            <a:xfrm>
              <a:off x="1709738" y="5246688"/>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2"/>
            <p:cNvSpPr/>
            <p:nvPr/>
          </p:nvSpPr>
          <p:spPr>
            <a:xfrm>
              <a:off x="1709738" y="5764213"/>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2"/>
            <p:cNvSpPr/>
            <p:nvPr/>
          </p:nvSpPr>
          <p:spPr>
            <a:xfrm>
              <a:off x="1766888" y="6330950"/>
              <a:ext cx="419100" cy="527050"/>
            </a:xfrm>
            <a:custGeom>
              <a:rect b="b" l="l" r="r" t="t"/>
              <a:pathLst>
                <a:path extrusionOk="0" h="332" w="264">
                  <a:moveTo>
                    <a:pt x="12" y="332"/>
                  </a:moveTo>
                  <a:lnTo>
                    <a:pt x="0" y="326"/>
                  </a:lnTo>
                  <a:lnTo>
                    <a:pt x="45" y="206"/>
                  </a:lnTo>
                  <a:lnTo>
                    <a:pt x="255" y="0"/>
                  </a:lnTo>
                  <a:lnTo>
                    <a:pt x="264" y="12"/>
                  </a:lnTo>
                  <a:lnTo>
                    <a:pt x="60" y="215"/>
                  </a:lnTo>
                  <a:lnTo>
                    <a:pt x="12" y="332"/>
                  </a:lnTo>
                  <a:close/>
                </a:path>
              </a:pathLst>
            </a:custGeom>
            <a:gradFill>
              <a:gsLst>
                <a:gs pos="0">
                  <a:schemeClr val="lt2"/>
                </a:gs>
                <a:gs pos="100000">
                  <a:srgbClr val="3B4B54"/>
                </a:gs>
              </a:gsLst>
              <a:lin ang="5400000" scaled="0"/>
            </a:gradFill>
            <a:ln>
              <a:noFill/>
            </a:ln>
          </p:spPr>
        </p:sp>
        <p:sp>
          <p:nvSpPr>
            <p:cNvPr id="106" name="Google Shape;106;p2"/>
            <p:cNvSpPr/>
            <p:nvPr/>
          </p:nvSpPr>
          <p:spPr>
            <a:xfrm>
              <a:off x="2147888" y="6221413"/>
              <a:ext cx="157163" cy="147638"/>
            </a:xfrm>
            <a:custGeom>
              <a:rect b="b" l="l" r="r" t="t"/>
              <a:pathLst>
                <a:path extrusionOk="0" h="31" w="33">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2"/>
            <p:cNvSpPr/>
            <p:nvPr/>
          </p:nvSpPr>
          <p:spPr>
            <a:xfrm>
              <a:off x="504825" y="9525"/>
              <a:ext cx="233363" cy="5103813"/>
            </a:xfrm>
            <a:custGeom>
              <a:rect b="b" l="l" r="r" t="t"/>
              <a:pathLst>
                <a:path extrusionOk="0" h="3215" w="147">
                  <a:moveTo>
                    <a:pt x="132" y="3215"/>
                  </a:moveTo>
                  <a:lnTo>
                    <a:pt x="129" y="2754"/>
                  </a:lnTo>
                  <a:lnTo>
                    <a:pt x="0" y="1901"/>
                  </a:lnTo>
                  <a:lnTo>
                    <a:pt x="0" y="0"/>
                  </a:lnTo>
                  <a:lnTo>
                    <a:pt x="15" y="0"/>
                  </a:lnTo>
                  <a:lnTo>
                    <a:pt x="15" y="1898"/>
                  </a:lnTo>
                  <a:lnTo>
                    <a:pt x="144" y="2754"/>
                  </a:lnTo>
                  <a:lnTo>
                    <a:pt x="147" y="3215"/>
                  </a:lnTo>
                  <a:lnTo>
                    <a:pt x="132" y="3215"/>
                  </a:lnTo>
                  <a:close/>
                </a:path>
              </a:pathLst>
            </a:custGeom>
            <a:gradFill>
              <a:gsLst>
                <a:gs pos="0">
                  <a:schemeClr val="lt2"/>
                </a:gs>
                <a:gs pos="100000">
                  <a:srgbClr val="3B4B54"/>
                </a:gs>
              </a:gsLst>
              <a:lin ang="5400000" scaled="0"/>
            </a:gradFill>
            <a:ln>
              <a:noFill/>
            </a:ln>
          </p:spPr>
        </p:sp>
        <p:sp>
          <p:nvSpPr>
            <p:cNvPr id="108" name="Google Shape;108;p2"/>
            <p:cNvSpPr/>
            <p:nvPr/>
          </p:nvSpPr>
          <p:spPr>
            <a:xfrm>
              <a:off x="633413" y="5103813"/>
              <a:ext cx="185738" cy="185738"/>
            </a:xfrm>
            <a:custGeom>
              <a:rect b="b" l="l" r="r" t="t"/>
              <a:pathLst>
                <a:path extrusionOk="0" h="39" w="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9" name="Google Shape;109;p2"/>
          <p:cNvSpPr txBox="1"/>
          <p:nvPr>
            <p:ph type="ctrTitle"/>
          </p:nvPr>
        </p:nvSpPr>
        <p:spPr>
          <a:xfrm>
            <a:off x="1876424" y="1122363"/>
            <a:ext cx="8791575" cy="23876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4800"/>
              <a:buFont typeface="Twentieth Centur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0" name="Google Shape;110;p2"/>
          <p:cNvSpPr txBox="1"/>
          <p:nvPr>
            <p:ph idx="1" type="subTitle"/>
          </p:nvPr>
        </p:nvSpPr>
        <p:spPr>
          <a:xfrm>
            <a:off x="1876424" y="3602038"/>
            <a:ext cx="8791575" cy="1655762"/>
          </a:xfrm>
          <a:prstGeom prst="rect">
            <a:avLst/>
          </a:prstGeom>
          <a:noFill/>
          <a:ln>
            <a:noFill/>
          </a:ln>
        </p:spPr>
        <p:txBody>
          <a:bodyPr anchorCtr="0" anchor="t" bIns="45700" lIns="91425" spcFirstLastPara="1" rIns="91425" wrap="square" tIns="45700">
            <a:noAutofit/>
          </a:bodyPr>
          <a:lstStyle>
            <a:lvl1pPr lvl="0" algn="l">
              <a:lnSpc>
                <a:spcPct val="120000"/>
              </a:lnSpc>
              <a:spcBef>
                <a:spcPts val="1000"/>
              </a:spcBef>
              <a:spcAft>
                <a:spcPts val="0"/>
              </a:spcAft>
              <a:buClr>
                <a:schemeClr val="lt2"/>
              </a:buClr>
              <a:buSzPts val="2500"/>
              <a:buNone/>
              <a:defRPr sz="2000" cap="none">
                <a:solidFill>
                  <a:schemeClr val="lt2"/>
                </a:solidFill>
              </a:defRPr>
            </a:lvl1pPr>
            <a:lvl2pPr lvl="1" algn="ctr">
              <a:lnSpc>
                <a:spcPct val="120000"/>
              </a:lnSpc>
              <a:spcBef>
                <a:spcPts val="500"/>
              </a:spcBef>
              <a:spcAft>
                <a:spcPts val="0"/>
              </a:spcAft>
              <a:buClr>
                <a:schemeClr val="lt1"/>
              </a:buClr>
              <a:buSzPts val="2500"/>
              <a:buNone/>
              <a:defRPr sz="2000"/>
            </a:lvl2pPr>
            <a:lvl3pPr lvl="2" algn="ctr">
              <a:lnSpc>
                <a:spcPct val="120000"/>
              </a:lnSpc>
              <a:spcBef>
                <a:spcPts val="500"/>
              </a:spcBef>
              <a:spcAft>
                <a:spcPts val="0"/>
              </a:spcAft>
              <a:buClr>
                <a:schemeClr val="lt1"/>
              </a:buClr>
              <a:buSzPts val="2250"/>
              <a:buNone/>
              <a:defRPr sz="1800"/>
            </a:lvl3pPr>
            <a:lvl4pPr lvl="3" algn="ctr">
              <a:lnSpc>
                <a:spcPct val="120000"/>
              </a:lnSpc>
              <a:spcBef>
                <a:spcPts val="500"/>
              </a:spcBef>
              <a:spcAft>
                <a:spcPts val="0"/>
              </a:spcAft>
              <a:buClr>
                <a:schemeClr val="lt1"/>
              </a:buClr>
              <a:buSzPts val="2000"/>
              <a:buNone/>
              <a:defRPr sz="1600"/>
            </a:lvl4pPr>
            <a:lvl5pPr lvl="4" algn="ctr">
              <a:lnSpc>
                <a:spcPct val="120000"/>
              </a:lnSpc>
              <a:spcBef>
                <a:spcPts val="500"/>
              </a:spcBef>
              <a:spcAft>
                <a:spcPts val="0"/>
              </a:spcAft>
              <a:buClr>
                <a:schemeClr val="lt1"/>
              </a:buClr>
              <a:buSzPts val="2000"/>
              <a:buNone/>
              <a:defRPr sz="1600"/>
            </a:lvl5pPr>
            <a:lvl6pPr lvl="5" algn="ctr">
              <a:lnSpc>
                <a:spcPct val="120000"/>
              </a:lnSpc>
              <a:spcBef>
                <a:spcPts val="500"/>
              </a:spcBef>
              <a:spcAft>
                <a:spcPts val="0"/>
              </a:spcAft>
              <a:buClr>
                <a:schemeClr val="lt1"/>
              </a:buClr>
              <a:buSzPts val="2000"/>
              <a:buNone/>
              <a:defRPr sz="1600"/>
            </a:lvl6pPr>
            <a:lvl7pPr lvl="6" algn="ctr">
              <a:lnSpc>
                <a:spcPct val="120000"/>
              </a:lnSpc>
              <a:spcBef>
                <a:spcPts val="500"/>
              </a:spcBef>
              <a:spcAft>
                <a:spcPts val="0"/>
              </a:spcAft>
              <a:buClr>
                <a:schemeClr val="lt1"/>
              </a:buClr>
              <a:buSzPts val="2000"/>
              <a:buNone/>
              <a:defRPr sz="1600"/>
            </a:lvl7pPr>
            <a:lvl8pPr lvl="7" algn="ctr">
              <a:lnSpc>
                <a:spcPct val="120000"/>
              </a:lnSpc>
              <a:spcBef>
                <a:spcPts val="500"/>
              </a:spcBef>
              <a:spcAft>
                <a:spcPts val="0"/>
              </a:spcAft>
              <a:buClr>
                <a:schemeClr val="lt1"/>
              </a:buClr>
              <a:buSzPts val="2000"/>
              <a:buNone/>
              <a:defRPr sz="1600"/>
            </a:lvl8pPr>
            <a:lvl9pPr lvl="8" algn="ctr">
              <a:lnSpc>
                <a:spcPct val="120000"/>
              </a:lnSpc>
              <a:spcBef>
                <a:spcPts val="500"/>
              </a:spcBef>
              <a:spcAft>
                <a:spcPts val="0"/>
              </a:spcAft>
              <a:buClr>
                <a:schemeClr val="lt1"/>
              </a:buClr>
              <a:buSzPts val="2000"/>
              <a:buNone/>
              <a:defRPr sz="1600"/>
            </a:lvl9pPr>
          </a:lstStyle>
          <a:p/>
        </p:txBody>
      </p:sp>
      <p:sp>
        <p:nvSpPr>
          <p:cNvPr id="111" name="Google Shape;111;p2"/>
          <p:cNvSpPr txBox="1"/>
          <p:nvPr>
            <p:ph idx="10" type="dt"/>
          </p:nvPr>
        </p:nvSpPr>
        <p:spPr>
          <a:xfrm>
            <a:off x="7077511" y="5410201"/>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2"/>
          <p:cNvSpPr txBox="1"/>
          <p:nvPr>
            <p:ph idx="11" type="ftr"/>
          </p:nvPr>
        </p:nvSpPr>
        <p:spPr>
          <a:xfrm>
            <a:off x="1876424" y="5410201"/>
            <a:ext cx="512488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2"/>
          <p:cNvSpPr txBox="1"/>
          <p:nvPr>
            <p:ph idx="12" type="sldNum"/>
          </p:nvPr>
        </p:nvSpPr>
        <p:spPr>
          <a:xfrm>
            <a:off x="9896911" y="5410199"/>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Панорамная фотография с подписью">
  <p:cSld name="Панорамная фотография с подписью">
    <p:spTree>
      <p:nvGrpSpPr>
        <p:cNvPr id="165" name="Shape 165"/>
        <p:cNvGrpSpPr/>
        <p:nvPr/>
      </p:nvGrpSpPr>
      <p:grpSpPr>
        <a:xfrm>
          <a:off x="0" y="0"/>
          <a:ext cx="0" cy="0"/>
          <a:chOff x="0" y="0"/>
          <a:chExt cx="0" cy="0"/>
        </a:xfrm>
      </p:grpSpPr>
      <p:sp>
        <p:nvSpPr>
          <p:cNvPr id="166" name="Google Shape;166;p11"/>
          <p:cNvSpPr txBox="1"/>
          <p:nvPr>
            <p:ph type="title"/>
          </p:nvPr>
        </p:nvSpPr>
        <p:spPr>
          <a:xfrm>
            <a:off x="1141410" y="4304664"/>
            <a:ext cx="9912355" cy="819355"/>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3200"/>
              <a:buFont typeface="Twentieth Centur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7" name="Google Shape;167;p11"/>
          <p:cNvSpPr/>
          <p:nvPr>
            <p:ph idx="2" type="pic"/>
          </p:nvPr>
        </p:nvSpPr>
        <p:spPr>
          <a:xfrm>
            <a:off x="1141411" y="606426"/>
            <a:ext cx="9912354" cy="3299778"/>
          </a:xfrm>
          <a:prstGeom prst="round2DiagRect">
            <a:avLst>
              <a:gd fmla="val 4860" name="adj1"/>
              <a:gd fmla="val 0" name="adj2"/>
            </a:avLst>
          </a:prstGeom>
          <a:noFill/>
          <a:ln cap="sq" cmpd="sng" w="19050">
            <a:solidFill>
              <a:srgbClr val="B0BFC7">
                <a:alpha val="60000"/>
              </a:srgbClr>
            </a:solidFill>
            <a:prstDash val="solid"/>
            <a:miter lim="800000"/>
            <a:headEnd len="sm" w="sm" type="none"/>
            <a:tailEnd len="sm" w="sm" type="none"/>
          </a:ln>
          <a:effectLst>
            <a:outerShdw blurRad="88900" rotWithShape="0" algn="t" dir="5400000" dist="38100">
              <a:srgbClr val="000000">
                <a:alpha val="40000"/>
              </a:srgbClr>
            </a:outerShdw>
          </a:effectLst>
        </p:spPr>
        <p:txBody>
          <a:bodyPr anchorCtr="0" anchor="t" bIns="45700" lIns="91425" spcFirstLastPara="1" rIns="91425" wrap="square" tIns="45700">
            <a:noAutofit/>
          </a:bodyPr>
          <a:lstStyle>
            <a:lvl1pPr lvl="0" marR="0" rtl="0" algn="l">
              <a:lnSpc>
                <a:spcPct val="120000"/>
              </a:lnSpc>
              <a:spcBef>
                <a:spcPts val="1000"/>
              </a:spcBef>
              <a:spcAft>
                <a:spcPts val="0"/>
              </a:spcAft>
              <a:buClr>
                <a:schemeClr val="lt1"/>
              </a:buClr>
              <a:buSzPts val="4000"/>
              <a:buFont typeface="Arial"/>
              <a:buNone/>
              <a:defRPr b="0" i="0" sz="3200" u="none" cap="none" strike="noStrike">
                <a:solidFill>
                  <a:schemeClr val="lt1"/>
                </a:solidFill>
                <a:latin typeface="Twentieth Century"/>
                <a:ea typeface="Twentieth Century"/>
                <a:cs typeface="Twentieth Century"/>
                <a:sym typeface="Twentieth Century"/>
              </a:defRPr>
            </a:lvl1pPr>
            <a:lvl2pPr lvl="1" marR="0" rtl="0" algn="l">
              <a:lnSpc>
                <a:spcPct val="120000"/>
              </a:lnSpc>
              <a:spcBef>
                <a:spcPts val="500"/>
              </a:spcBef>
              <a:spcAft>
                <a:spcPts val="0"/>
              </a:spcAft>
              <a:buClr>
                <a:schemeClr val="lt1"/>
              </a:buClr>
              <a:buSzPts val="2500"/>
              <a:buFont typeface="Arial"/>
              <a:buChar char="•"/>
              <a:defRPr b="0" i="0" sz="2000" u="none" cap="none" strike="noStrike">
                <a:solidFill>
                  <a:schemeClr val="lt1"/>
                </a:solidFill>
                <a:latin typeface="Twentieth Century"/>
                <a:ea typeface="Twentieth Century"/>
                <a:cs typeface="Twentieth Century"/>
                <a:sym typeface="Twentieth Century"/>
              </a:defRPr>
            </a:lvl2pPr>
            <a:lvl3pPr lvl="2" marR="0" rtl="0" algn="l">
              <a:lnSpc>
                <a:spcPct val="120000"/>
              </a:lnSpc>
              <a:spcBef>
                <a:spcPts val="500"/>
              </a:spcBef>
              <a:spcAft>
                <a:spcPts val="0"/>
              </a:spcAft>
              <a:buClr>
                <a:schemeClr val="lt1"/>
              </a:buClr>
              <a:buSzPts val="2250"/>
              <a:buFont typeface="Arial"/>
              <a:buChar char="•"/>
              <a:defRPr b="0" i="0" sz="1800" u="none" cap="none" strike="noStrike">
                <a:solidFill>
                  <a:schemeClr val="lt1"/>
                </a:solidFill>
                <a:latin typeface="Twentieth Century"/>
                <a:ea typeface="Twentieth Century"/>
                <a:cs typeface="Twentieth Century"/>
                <a:sym typeface="Twentieth Century"/>
              </a:defRPr>
            </a:lvl3pPr>
            <a:lvl4pPr lvl="3" marR="0" rtl="0" algn="l">
              <a:lnSpc>
                <a:spcPct val="120000"/>
              </a:lnSpc>
              <a:spcBef>
                <a:spcPts val="500"/>
              </a:spcBef>
              <a:spcAft>
                <a:spcPts val="0"/>
              </a:spcAft>
              <a:buClr>
                <a:schemeClr val="lt1"/>
              </a:buClr>
              <a:buSzPts val="2000"/>
              <a:buFont typeface="Arial"/>
              <a:buChar char="•"/>
              <a:defRPr b="0" i="0" sz="1600" u="none" cap="none" strike="noStrike">
                <a:solidFill>
                  <a:schemeClr val="lt1"/>
                </a:solidFill>
                <a:latin typeface="Twentieth Century"/>
                <a:ea typeface="Twentieth Century"/>
                <a:cs typeface="Twentieth Century"/>
                <a:sym typeface="Twentieth Century"/>
              </a:defRPr>
            </a:lvl4pPr>
            <a:lvl5pPr lvl="4" marR="0" rtl="0" algn="l">
              <a:lnSpc>
                <a:spcPct val="120000"/>
              </a:lnSpc>
              <a:spcBef>
                <a:spcPts val="500"/>
              </a:spcBef>
              <a:spcAft>
                <a:spcPts val="0"/>
              </a:spcAft>
              <a:buClr>
                <a:schemeClr val="lt1"/>
              </a:buClr>
              <a:buSzPts val="2000"/>
              <a:buFont typeface="Arial"/>
              <a:buChar char="•"/>
              <a:defRPr b="0" i="0" sz="1600" u="none" cap="none" strike="noStrike">
                <a:solidFill>
                  <a:schemeClr val="lt1"/>
                </a:solidFill>
                <a:latin typeface="Twentieth Century"/>
                <a:ea typeface="Twentieth Century"/>
                <a:cs typeface="Twentieth Century"/>
                <a:sym typeface="Twentieth Century"/>
              </a:defRPr>
            </a:lvl5pPr>
            <a:lvl6pPr lvl="5"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6pPr>
            <a:lvl7pPr lvl="6"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7pPr>
            <a:lvl8pPr lvl="7"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8pPr>
            <a:lvl9pPr lvl="8"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9pPr>
          </a:lstStyle>
          <a:p/>
        </p:txBody>
      </p:sp>
      <p:sp>
        <p:nvSpPr>
          <p:cNvPr id="168" name="Google Shape;168;p11"/>
          <p:cNvSpPr txBox="1"/>
          <p:nvPr>
            <p:ph idx="1" type="body"/>
          </p:nvPr>
        </p:nvSpPr>
        <p:spPr>
          <a:xfrm>
            <a:off x="1141364" y="5124020"/>
            <a:ext cx="9910859" cy="682472"/>
          </a:xfrm>
          <a:prstGeom prst="rect">
            <a:avLst/>
          </a:prstGeom>
          <a:noFill/>
          <a:ln>
            <a:noFill/>
          </a:ln>
        </p:spPr>
        <p:txBody>
          <a:bodyPr anchorCtr="0" anchor="t"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2000"/>
              <a:buNone/>
              <a:defRPr sz="1600"/>
            </a:lvl1pPr>
            <a:lvl2pPr indent="-228600" lvl="1" marL="914400" algn="l">
              <a:lnSpc>
                <a:spcPct val="120000"/>
              </a:lnSpc>
              <a:spcBef>
                <a:spcPts val="500"/>
              </a:spcBef>
              <a:spcAft>
                <a:spcPts val="0"/>
              </a:spcAft>
              <a:buClr>
                <a:schemeClr val="lt1"/>
              </a:buClr>
              <a:buSzPts val="1750"/>
              <a:buNone/>
              <a:defRPr sz="1400"/>
            </a:lvl2pPr>
            <a:lvl3pPr indent="-228600" lvl="2" marL="1371600" algn="l">
              <a:lnSpc>
                <a:spcPct val="120000"/>
              </a:lnSpc>
              <a:spcBef>
                <a:spcPts val="500"/>
              </a:spcBef>
              <a:spcAft>
                <a:spcPts val="0"/>
              </a:spcAft>
              <a:buClr>
                <a:schemeClr val="lt1"/>
              </a:buClr>
              <a:buSzPts val="1500"/>
              <a:buNone/>
              <a:defRPr sz="1200"/>
            </a:lvl3pPr>
            <a:lvl4pPr indent="-228600" lvl="3" marL="1828800" algn="l">
              <a:lnSpc>
                <a:spcPct val="120000"/>
              </a:lnSpc>
              <a:spcBef>
                <a:spcPts val="500"/>
              </a:spcBef>
              <a:spcAft>
                <a:spcPts val="0"/>
              </a:spcAft>
              <a:buClr>
                <a:schemeClr val="lt1"/>
              </a:buClr>
              <a:buSzPts val="1250"/>
              <a:buNone/>
              <a:defRPr sz="1000"/>
            </a:lvl4pPr>
            <a:lvl5pPr indent="-228600" lvl="4" marL="2286000" algn="l">
              <a:lnSpc>
                <a:spcPct val="120000"/>
              </a:lnSpc>
              <a:spcBef>
                <a:spcPts val="500"/>
              </a:spcBef>
              <a:spcAft>
                <a:spcPts val="0"/>
              </a:spcAft>
              <a:buClr>
                <a:schemeClr val="lt1"/>
              </a:buClr>
              <a:buSzPts val="1250"/>
              <a:buNone/>
              <a:defRPr sz="1000"/>
            </a:lvl5pPr>
            <a:lvl6pPr indent="-228600" lvl="5" marL="2743200" algn="l">
              <a:lnSpc>
                <a:spcPct val="120000"/>
              </a:lnSpc>
              <a:spcBef>
                <a:spcPts val="500"/>
              </a:spcBef>
              <a:spcAft>
                <a:spcPts val="0"/>
              </a:spcAft>
              <a:buClr>
                <a:schemeClr val="lt1"/>
              </a:buClr>
              <a:buSzPts val="1250"/>
              <a:buNone/>
              <a:defRPr sz="1000"/>
            </a:lvl6pPr>
            <a:lvl7pPr indent="-228600" lvl="6" marL="3200400" algn="l">
              <a:lnSpc>
                <a:spcPct val="120000"/>
              </a:lnSpc>
              <a:spcBef>
                <a:spcPts val="500"/>
              </a:spcBef>
              <a:spcAft>
                <a:spcPts val="0"/>
              </a:spcAft>
              <a:buClr>
                <a:schemeClr val="lt1"/>
              </a:buClr>
              <a:buSzPts val="1250"/>
              <a:buNone/>
              <a:defRPr sz="1000"/>
            </a:lvl7pPr>
            <a:lvl8pPr indent="-228600" lvl="7" marL="3657600" algn="l">
              <a:lnSpc>
                <a:spcPct val="120000"/>
              </a:lnSpc>
              <a:spcBef>
                <a:spcPts val="500"/>
              </a:spcBef>
              <a:spcAft>
                <a:spcPts val="0"/>
              </a:spcAft>
              <a:buClr>
                <a:schemeClr val="lt1"/>
              </a:buClr>
              <a:buSzPts val="1250"/>
              <a:buNone/>
              <a:defRPr sz="1000"/>
            </a:lvl8pPr>
            <a:lvl9pPr indent="-228600" lvl="8" marL="4114800" algn="l">
              <a:lnSpc>
                <a:spcPct val="120000"/>
              </a:lnSpc>
              <a:spcBef>
                <a:spcPts val="500"/>
              </a:spcBef>
              <a:spcAft>
                <a:spcPts val="0"/>
              </a:spcAft>
              <a:buClr>
                <a:schemeClr val="lt1"/>
              </a:buClr>
              <a:buSzPts val="1250"/>
              <a:buNone/>
              <a:defRPr sz="1000"/>
            </a:lvl9pPr>
          </a:lstStyle>
          <a:p/>
        </p:txBody>
      </p:sp>
      <p:sp>
        <p:nvSpPr>
          <p:cNvPr id="169" name="Google Shape;169;p11"/>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0" name="Google Shape;170;p11"/>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1" name="Google Shape;171;p11"/>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Заголовок и подпись">
  <p:cSld name="Заголовок и подпись">
    <p:spTree>
      <p:nvGrpSpPr>
        <p:cNvPr id="172" name="Shape 172"/>
        <p:cNvGrpSpPr/>
        <p:nvPr/>
      </p:nvGrpSpPr>
      <p:grpSpPr>
        <a:xfrm>
          <a:off x="0" y="0"/>
          <a:ext cx="0" cy="0"/>
          <a:chOff x="0" y="0"/>
          <a:chExt cx="0" cy="0"/>
        </a:xfrm>
      </p:grpSpPr>
      <p:sp>
        <p:nvSpPr>
          <p:cNvPr id="173" name="Google Shape;173;p12"/>
          <p:cNvSpPr txBox="1"/>
          <p:nvPr>
            <p:ph type="title"/>
          </p:nvPr>
        </p:nvSpPr>
        <p:spPr>
          <a:xfrm>
            <a:off x="1141456" y="609600"/>
            <a:ext cx="9905955" cy="3429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3600"/>
              <a:buFont typeface="Twentieth Century"/>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4" name="Google Shape;174;p12"/>
          <p:cNvSpPr txBox="1"/>
          <p:nvPr>
            <p:ph idx="1" type="body"/>
          </p:nvPr>
        </p:nvSpPr>
        <p:spPr>
          <a:xfrm>
            <a:off x="1141410" y="4419599"/>
            <a:ext cx="9904459" cy="1371599"/>
          </a:xfrm>
          <a:prstGeom prst="rect">
            <a:avLst/>
          </a:prstGeom>
          <a:noFill/>
          <a:ln>
            <a:noFill/>
          </a:ln>
        </p:spPr>
        <p:txBody>
          <a:bodyPr anchorCtr="0" anchor="ctr"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2250"/>
              <a:buNone/>
              <a:defRPr sz="1800"/>
            </a:lvl1pPr>
            <a:lvl2pPr indent="-228600" lvl="1" marL="914400" algn="l">
              <a:lnSpc>
                <a:spcPct val="120000"/>
              </a:lnSpc>
              <a:spcBef>
                <a:spcPts val="500"/>
              </a:spcBef>
              <a:spcAft>
                <a:spcPts val="0"/>
              </a:spcAft>
              <a:buClr>
                <a:schemeClr val="lt1"/>
              </a:buClr>
              <a:buSzPts val="1750"/>
              <a:buNone/>
              <a:defRPr sz="1400"/>
            </a:lvl2pPr>
            <a:lvl3pPr indent="-228600" lvl="2" marL="1371600" algn="l">
              <a:lnSpc>
                <a:spcPct val="120000"/>
              </a:lnSpc>
              <a:spcBef>
                <a:spcPts val="500"/>
              </a:spcBef>
              <a:spcAft>
                <a:spcPts val="0"/>
              </a:spcAft>
              <a:buClr>
                <a:schemeClr val="lt1"/>
              </a:buClr>
              <a:buSzPts val="1500"/>
              <a:buNone/>
              <a:defRPr sz="1200"/>
            </a:lvl3pPr>
            <a:lvl4pPr indent="-228600" lvl="3" marL="1828800" algn="l">
              <a:lnSpc>
                <a:spcPct val="120000"/>
              </a:lnSpc>
              <a:spcBef>
                <a:spcPts val="500"/>
              </a:spcBef>
              <a:spcAft>
                <a:spcPts val="0"/>
              </a:spcAft>
              <a:buClr>
                <a:schemeClr val="lt1"/>
              </a:buClr>
              <a:buSzPts val="1250"/>
              <a:buNone/>
              <a:defRPr sz="1000"/>
            </a:lvl4pPr>
            <a:lvl5pPr indent="-228600" lvl="4" marL="2286000" algn="l">
              <a:lnSpc>
                <a:spcPct val="120000"/>
              </a:lnSpc>
              <a:spcBef>
                <a:spcPts val="500"/>
              </a:spcBef>
              <a:spcAft>
                <a:spcPts val="0"/>
              </a:spcAft>
              <a:buClr>
                <a:schemeClr val="lt1"/>
              </a:buClr>
              <a:buSzPts val="1250"/>
              <a:buNone/>
              <a:defRPr sz="1000"/>
            </a:lvl5pPr>
            <a:lvl6pPr indent="-228600" lvl="5" marL="2743200" algn="l">
              <a:lnSpc>
                <a:spcPct val="120000"/>
              </a:lnSpc>
              <a:spcBef>
                <a:spcPts val="500"/>
              </a:spcBef>
              <a:spcAft>
                <a:spcPts val="0"/>
              </a:spcAft>
              <a:buClr>
                <a:schemeClr val="lt1"/>
              </a:buClr>
              <a:buSzPts val="1250"/>
              <a:buNone/>
              <a:defRPr sz="1000"/>
            </a:lvl6pPr>
            <a:lvl7pPr indent="-228600" lvl="6" marL="3200400" algn="l">
              <a:lnSpc>
                <a:spcPct val="120000"/>
              </a:lnSpc>
              <a:spcBef>
                <a:spcPts val="500"/>
              </a:spcBef>
              <a:spcAft>
                <a:spcPts val="0"/>
              </a:spcAft>
              <a:buClr>
                <a:schemeClr val="lt1"/>
              </a:buClr>
              <a:buSzPts val="1250"/>
              <a:buNone/>
              <a:defRPr sz="1000"/>
            </a:lvl7pPr>
            <a:lvl8pPr indent="-228600" lvl="7" marL="3657600" algn="l">
              <a:lnSpc>
                <a:spcPct val="120000"/>
              </a:lnSpc>
              <a:spcBef>
                <a:spcPts val="500"/>
              </a:spcBef>
              <a:spcAft>
                <a:spcPts val="0"/>
              </a:spcAft>
              <a:buClr>
                <a:schemeClr val="lt1"/>
              </a:buClr>
              <a:buSzPts val="1250"/>
              <a:buNone/>
              <a:defRPr sz="1000"/>
            </a:lvl8pPr>
            <a:lvl9pPr indent="-228600" lvl="8" marL="4114800" algn="l">
              <a:lnSpc>
                <a:spcPct val="120000"/>
              </a:lnSpc>
              <a:spcBef>
                <a:spcPts val="500"/>
              </a:spcBef>
              <a:spcAft>
                <a:spcPts val="0"/>
              </a:spcAft>
              <a:buClr>
                <a:schemeClr val="lt1"/>
              </a:buClr>
              <a:buSzPts val="1250"/>
              <a:buNone/>
              <a:defRPr sz="1000"/>
            </a:lvl9pPr>
          </a:lstStyle>
          <a:p/>
        </p:txBody>
      </p:sp>
      <p:sp>
        <p:nvSpPr>
          <p:cNvPr id="175" name="Google Shape;175;p12"/>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6" name="Google Shape;176;p12"/>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7" name="Google Shape;177;p12"/>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Цитата с подписью">
  <p:cSld name="Цитата с подписью">
    <p:spTree>
      <p:nvGrpSpPr>
        <p:cNvPr id="178" name="Shape 178"/>
        <p:cNvGrpSpPr/>
        <p:nvPr/>
      </p:nvGrpSpPr>
      <p:grpSpPr>
        <a:xfrm>
          <a:off x="0" y="0"/>
          <a:ext cx="0" cy="0"/>
          <a:chOff x="0" y="0"/>
          <a:chExt cx="0" cy="0"/>
        </a:xfrm>
      </p:grpSpPr>
      <p:sp>
        <p:nvSpPr>
          <p:cNvPr id="179" name="Google Shape;179;p13"/>
          <p:cNvSpPr txBox="1"/>
          <p:nvPr>
            <p:ph type="title"/>
          </p:nvPr>
        </p:nvSpPr>
        <p:spPr>
          <a:xfrm>
            <a:off x="1446212" y="609599"/>
            <a:ext cx="9302752" cy="2748429"/>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3600"/>
              <a:buFont typeface="Twentieth Century"/>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 name="Google Shape;180;p13"/>
          <p:cNvSpPr txBox="1"/>
          <p:nvPr>
            <p:ph idx="1" type="body"/>
          </p:nvPr>
        </p:nvSpPr>
        <p:spPr>
          <a:xfrm>
            <a:off x="1720644" y="3365557"/>
            <a:ext cx="8752299" cy="548968"/>
          </a:xfrm>
          <a:prstGeom prst="rect">
            <a:avLst/>
          </a:prstGeom>
          <a:noFill/>
          <a:ln>
            <a:noFill/>
          </a:ln>
        </p:spPr>
        <p:txBody>
          <a:bodyPr anchorCtr="0" anchor="t"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1750"/>
              <a:buNone/>
              <a:defRPr sz="1400"/>
            </a:lvl1pPr>
            <a:lvl2pPr indent="-228600" lvl="1" marL="914400" algn="l">
              <a:lnSpc>
                <a:spcPct val="120000"/>
              </a:lnSpc>
              <a:spcBef>
                <a:spcPts val="500"/>
              </a:spcBef>
              <a:spcAft>
                <a:spcPts val="0"/>
              </a:spcAft>
              <a:buClr>
                <a:schemeClr val="lt1"/>
              </a:buClr>
              <a:buSzPts val="1750"/>
              <a:buNone/>
              <a:defRPr sz="1400"/>
            </a:lvl2pPr>
            <a:lvl3pPr indent="-228600" lvl="2" marL="1371600" algn="l">
              <a:lnSpc>
                <a:spcPct val="120000"/>
              </a:lnSpc>
              <a:spcBef>
                <a:spcPts val="500"/>
              </a:spcBef>
              <a:spcAft>
                <a:spcPts val="0"/>
              </a:spcAft>
              <a:buClr>
                <a:schemeClr val="lt1"/>
              </a:buClr>
              <a:buSzPts val="1500"/>
              <a:buNone/>
              <a:defRPr sz="1200"/>
            </a:lvl3pPr>
            <a:lvl4pPr indent="-228600" lvl="3" marL="1828800" algn="l">
              <a:lnSpc>
                <a:spcPct val="120000"/>
              </a:lnSpc>
              <a:spcBef>
                <a:spcPts val="500"/>
              </a:spcBef>
              <a:spcAft>
                <a:spcPts val="0"/>
              </a:spcAft>
              <a:buClr>
                <a:schemeClr val="lt1"/>
              </a:buClr>
              <a:buSzPts val="1250"/>
              <a:buNone/>
              <a:defRPr sz="1000"/>
            </a:lvl4pPr>
            <a:lvl5pPr indent="-228600" lvl="4" marL="2286000" algn="l">
              <a:lnSpc>
                <a:spcPct val="120000"/>
              </a:lnSpc>
              <a:spcBef>
                <a:spcPts val="500"/>
              </a:spcBef>
              <a:spcAft>
                <a:spcPts val="0"/>
              </a:spcAft>
              <a:buClr>
                <a:schemeClr val="lt1"/>
              </a:buClr>
              <a:buSzPts val="1250"/>
              <a:buNone/>
              <a:defRPr sz="1000"/>
            </a:lvl5pPr>
            <a:lvl6pPr indent="-228600" lvl="5" marL="2743200" algn="l">
              <a:lnSpc>
                <a:spcPct val="120000"/>
              </a:lnSpc>
              <a:spcBef>
                <a:spcPts val="500"/>
              </a:spcBef>
              <a:spcAft>
                <a:spcPts val="0"/>
              </a:spcAft>
              <a:buClr>
                <a:schemeClr val="lt1"/>
              </a:buClr>
              <a:buSzPts val="1250"/>
              <a:buNone/>
              <a:defRPr sz="1000"/>
            </a:lvl6pPr>
            <a:lvl7pPr indent="-228600" lvl="6" marL="3200400" algn="l">
              <a:lnSpc>
                <a:spcPct val="120000"/>
              </a:lnSpc>
              <a:spcBef>
                <a:spcPts val="500"/>
              </a:spcBef>
              <a:spcAft>
                <a:spcPts val="0"/>
              </a:spcAft>
              <a:buClr>
                <a:schemeClr val="lt1"/>
              </a:buClr>
              <a:buSzPts val="1250"/>
              <a:buNone/>
              <a:defRPr sz="1000"/>
            </a:lvl7pPr>
            <a:lvl8pPr indent="-228600" lvl="7" marL="3657600" algn="l">
              <a:lnSpc>
                <a:spcPct val="120000"/>
              </a:lnSpc>
              <a:spcBef>
                <a:spcPts val="500"/>
              </a:spcBef>
              <a:spcAft>
                <a:spcPts val="0"/>
              </a:spcAft>
              <a:buClr>
                <a:schemeClr val="lt1"/>
              </a:buClr>
              <a:buSzPts val="1250"/>
              <a:buNone/>
              <a:defRPr sz="1000"/>
            </a:lvl8pPr>
            <a:lvl9pPr indent="-228600" lvl="8" marL="4114800" algn="l">
              <a:lnSpc>
                <a:spcPct val="120000"/>
              </a:lnSpc>
              <a:spcBef>
                <a:spcPts val="500"/>
              </a:spcBef>
              <a:spcAft>
                <a:spcPts val="0"/>
              </a:spcAft>
              <a:buClr>
                <a:schemeClr val="lt1"/>
              </a:buClr>
              <a:buSzPts val="1250"/>
              <a:buNone/>
              <a:defRPr sz="1000"/>
            </a:lvl9pPr>
          </a:lstStyle>
          <a:p/>
        </p:txBody>
      </p:sp>
      <p:sp>
        <p:nvSpPr>
          <p:cNvPr id="181" name="Google Shape;181;p13"/>
          <p:cNvSpPr txBox="1"/>
          <p:nvPr>
            <p:ph idx="2" type="body"/>
          </p:nvPr>
        </p:nvSpPr>
        <p:spPr>
          <a:xfrm>
            <a:off x="1141411" y="4309919"/>
            <a:ext cx="9906002" cy="1489496"/>
          </a:xfrm>
          <a:prstGeom prst="rect">
            <a:avLst/>
          </a:prstGeom>
          <a:noFill/>
          <a:ln>
            <a:noFill/>
          </a:ln>
        </p:spPr>
        <p:txBody>
          <a:bodyPr anchorCtr="0" anchor="ctr"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2250"/>
              <a:buNone/>
              <a:defRPr sz="1800"/>
            </a:lvl1pPr>
            <a:lvl2pPr indent="-228600" lvl="1" marL="914400" algn="l">
              <a:lnSpc>
                <a:spcPct val="120000"/>
              </a:lnSpc>
              <a:spcBef>
                <a:spcPts val="500"/>
              </a:spcBef>
              <a:spcAft>
                <a:spcPts val="0"/>
              </a:spcAft>
              <a:buClr>
                <a:schemeClr val="lt1"/>
              </a:buClr>
              <a:buSzPts val="1750"/>
              <a:buNone/>
              <a:defRPr sz="1400"/>
            </a:lvl2pPr>
            <a:lvl3pPr indent="-228600" lvl="2" marL="1371600" algn="l">
              <a:lnSpc>
                <a:spcPct val="120000"/>
              </a:lnSpc>
              <a:spcBef>
                <a:spcPts val="500"/>
              </a:spcBef>
              <a:spcAft>
                <a:spcPts val="0"/>
              </a:spcAft>
              <a:buClr>
                <a:schemeClr val="lt1"/>
              </a:buClr>
              <a:buSzPts val="1500"/>
              <a:buNone/>
              <a:defRPr sz="1200"/>
            </a:lvl3pPr>
            <a:lvl4pPr indent="-228600" lvl="3" marL="1828800" algn="l">
              <a:lnSpc>
                <a:spcPct val="120000"/>
              </a:lnSpc>
              <a:spcBef>
                <a:spcPts val="500"/>
              </a:spcBef>
              <a:spcAft>
                <a:spcPts val="0"/>
              </a:spcAft>
              <a:buClr>
                <a:schemeClr val="lt1"/>
              </a:buClr>
              <a:buSzPts val="1250"/>
              <a:buNone/>
              <a:defRPr sz="1000"/>
            </a:lvl4pPr>
            <a:lvl5pPr indent="-228600" lvl="4" marL="2286000" algn="l">
              <a:lnSpc>
                <a:spcPct val="120000"/>
              </a:lnSpc>
              <a:spcBef>
                <a:spcPts val="500"/>
              </a:spcBef>
              <a:spcAft>
                <a:spcPts val="0"/>
              </a:spcAft>
              <a:buClr>
                <a:schemeClr val="lt1"/>
              </a:buClr>
              <a:buSzPts val="1250"/>
              <a:buNone/>
              <a:defRPr sz="1000"/>
            </a:lvl5pPr>
            <a:lvl6pPr indent="-228600" lvl="5" marL="2743200" algn="l">
              <a:lnSpc>
                <a:spcPct val="120000"/>
              </a:lnSpc>
              <a:spcBef>
                <a:spcPts val="500"/>
              </a:spcBef>
              <a:spcAft>
                <a:spcPts val="0"/>
              </a:spcAft>
              <a:buClr>
                <a:schemeClr val="lt1"/>
              </a:buClr>
              <a:buSzPts val="1250"/>
              <a:buNone/>
              <a:defRPr sz="1000"/>
            </a:lvl6pPr>
            <a:lvl7pPr indent="-228600" lvl="6" marL="3200400" algn="l">
              <a:lnSpc>
                <a:spcPct val="120000"/>
              </a:lnSpc>
              <a:spcBef>
                <a:spcPts val="500"/>
              </a:spcBef>
              <a:spcAft>
                <a:spcPts val="0"/>
              </a:spcAft>
              <a:buClr>
                <a:schemeClr val="lt1"/>
              </a:buClr>
              <a:buSzPts val="1250"/>
              <a:buNone/>
              <a:defRPr sz="1000"/>
            </a:lvl7pPr>
            <a:lvl8pPr indent="-228600" lvl="7" marL="3657600" algn="l">
              <a:lnSpc>
                <a:spcPct val="120000"/>
              </a:lnSpc>
              <a:spcBef>
                <a:spcPts val="500"/>
              </a:spcBef>
              <a:spcAft>
                <a:spcPts val="0"/>
              </a:spcAft>
              <a:buClr>
                <a:schemeClr val="lt1"/>
              </a:buClr>
              <a:buSzPts val="1250"/>
              <a:buNone/>
              <a:defRPr sz="1000"/>
            </a:lvl8pPr>
            <a:lvl9pPr indent="-228600" lvl="8" marL="4114800" algn="l">
              <a:lnSpc>
                <a:spcPct val="120000"/>
              </a:lnSpc>
              <a:spcBef>
                <a:spcPts val="500"/>
              </a:spcBef>
              <a:spcAft>
                <a:spcPts val="0"/>
              </a:spcAft>
              <a:buClr>
                <a:schemeClr val="lt1"/>
              </a:buClr>
              <a:buSzPts val="1250"/>
              <a:buNone/>
              <a:defRPr sz="1000"/>
            </a:lvl9pPr>
          </a:lstStyle>
          <a:p/>
        </p:txBody>
      </p:sp>
      <p:sp>
        <p:nvSpPr>
          <p:cNvPr id="182" name="Google Shape;182;p13"/>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3" name="Google Shape;183;p13"/>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4" name="Google Shape;184;p13"/>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
        <p:nvSpPr>
          <p:cNvPr id="185" name="Google Shape;185;p13"/>
          <p:cNvSpPr txBox="1"/>
          <p:nvPr/>
        </p:nvSpPr>
        <p:spPr>
          <a:xfrm>
            <a:off x="903512" y="732394"/>
            <a:ext cx="609600" cy="584776"/>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chemeClr val="lt1"/>
              </a:buClr>
              <a:buSzPts val="8000"/>
              <a:buFont typeface="Twentieth Century"/>
              <a:buNone/>
            </a:pPr>
            <a:r>
              <a:rPr b="0" lang="ru-RU" sz="8000" cap="none">
                <a:solidFill>
                  <a:schemeClr val="lt1"/>
                </a:solidFill>
                <a:latin typeface="Twentieth Century"/>
                <a:ea typeface="Twentieth Century"/>
                <a:cs typeface="Twentieth Century"/>
                <a:sym typeface="Twentieth Century"/>
              </a:rPr>
              <a:t>“</a:t>
            </a:r>
            <a:endParaRPr/>
          </a:p>
        </p:txBody>
      </p:sp>
      <p:sp>
        <p:nvSpPr>
          <p:cNvPr id="186" name="Google Shape;186;p13"/>
          <p:cNvSpPr txBox="1"/>
          <p:nvPr/>
        </p:nvSpPr>
        <p:spPr>
          <a:xfrm>
            <a:off x="10537370" y="2764972"/>
            <a:ext cx="609600" cy="584776"/>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chemeClr val="lt1"/>
              </a:buClr>
              <a:buSzPts val="8000"/>
              <a:buFont typeface="Twentieth Century"/>
              <a:buNone/>
            </a:pPr>
            <a:r>
              <a:rPr b="0" lang="ru-RU" sz="8000" cap="none">
                <a:solidFill>
                  <a:schemeClr val="lt1"/>
                </a:solidFill>
                <a:latin typeface="Twentieth Century"/>
                <a:ea typeface="Twentieth Century"/>
                <a:cs typeface="Twentieth Century"/>
                <a:sym typeface="Twentieth Century"/>
              </a:rPr>
              <a:t>”</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Карточка имени">
  <p:cSld name="Карточка имени">
    <p:spTree>
      <p:nvGrpSpPr>
        <p:cNvPr id="187" name="Shape 187"/>
        <p:cNvGrpSpPr/>
        <p:nvPr/>
      </p:nvGrpSpPr>
      <p:grpSpPr>
        <a:xfrm>
          <a:off x="0" y="0"/>
          <a:ext cx="0" cy="0"/>
          <a:chOff x="0" y="0"/>
          <a:chExt cx="0" cy="0"/>
        </a:xfrm>
      </p:grpSpPr>
      <p:sp>
        <p:nvSpPr>
          <p:cNvPr id="188" name="Google Shape;188;p14"/>
          <p:cNvSpPr txBox="1"/>
          <p:nvPr>
            <p:ph type="title"/>
          </p:nvPr>
        </p:nvSpPr>
        <p:spPr>
          <a:xfrm>
            <a:off x="1141410" y="2134041"/>
            <a:ext cx="9906001" cy="2511835"/>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3600"/>
              <a:buFont typeface="Twentieth Century"/>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9" name="Google Shape;189;p14"/>
          <p:cNvSpPr txBox="1"/>
          <p:nvPr>
            <p:ph idx="1" type="body"/>
          </p:nvPr>
        </p:nvSpPr>
        <p:spPr>
          <a:xfrm>
            <a:off x="1141364" y="4657655"/>
            <a:ext cx="9904505" cy="1140644"/>
          </a:xfrm>
          <a:prstGeom prst="rect">
            <a:avLst/>
          </a:prstGeom>
          <a:noFill/>
          <a:ln>
            <a:noFill/>
          </a:ln>
        </p:spPr>
        <p:txBody>
          <a:bodyPr anchorCtr="0" anchor="t"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2250"/>
              <a:buNone/>
              <a:defRPr sz="1800"/>
            </a:lvl1pPr>
            <a:lvl2pPr indent="-228600" lvl="1" marL="914400" algn="l">
              <a:lnSpc>
                <a:spcPct val="120000"/>
              </a:lnSpc>
              <a:spcBef>
                <a:spcPts val="500"/>
              </a:spcBef>
              <a:spcAft>
                <a:spcPts val="0"/>
              </a:spcAft>
              <a:buClr>
                <a:schemeClr val="lt1"/>
              </a:buClr>
              <a:buSzPts val="1750"/>
              <a:buNone/>
              <a:defRPr sz="1400"/>
            </a:lvl2pPr>
            <a:lvl3pPr indent="-228600" lvl="2" marL="1371600" algn="l">
              <a:lnSpc>
                <a:spcPct val="120000"/>
              </a:lnSpc>
              <a:spcBef>
                <a:spcPts val="500"/>
              </a:spcBef>
              <a:spcAft>
                <a:spcPts val="0"/>
              </a:spcAft>
              <a:buClr>
                <a:schemeClr val="lt1"/>
              </a:buClr>
              <a:buSzPts val="1500"/>
              <a:buNone/>
              <a:defRPr sz="1200"/>
            </a:lvl3pPr>
            <a:lvl4pPr indent="-228600" lvl="3" marL="1828800" algn="l">
              <a:lnSpc>
                <a:spcPct val="120000"/>
              </a:lnSpc>
              <a:spcBef>
                <a:spcPts val="500"/>
              </a:spcBef>
              <a:spcAft>
                <a:spcPts val="0"/>
              </a:spcAft>
              <a:buClr>
                <a:schemeClr val="lt1"/>
              </a:buClr>
              <a:buSzPts val="1250"/>
              <a:buNone/>
              <a:defRPr sz="1000"/>
            </a:lvl4pPr>
            <a:lvl5pPr indent="-228600" lvl="4" marL="2286000" algn="l">
              <a:lnSpc>
                <a:spcPct val="120000"/>
              </a:lnSpc>
              <a:spcBef>
                <a:spcPts val="500"/>
              </a:spcBef>
              <a:spcAft>
                <a:spcPts val="0"/>
              </a:spcAft>
              <a:buClr>
                <a:schemeClr val="lt1"/>
              </a:buClr>
              <a:buSzPts val="1250"/>
              <a:buNone/>
              <a:defRPr sz="1000"/>
            </a:lvl5pPr>
            <a:lvl6pPr indent="-228600" lvl="5" marL="2743200" algn="l">
              <a:lnSpc>
                <a:spcPct val="120000"/>
              </a:lnSpc>
              <a:spcBef>
                <a:spcPts val="500"/>
              </a:spcBef>
              <a:spcAft>
                <a:spcPts val="0"/>
              </a:spcAft>
              <a:buClr>
                <a:schemeClr val="lt1"/>
              </a:buClr>
              <a:buSzPts val="1250"/>
              <a:buNone/>
              <a:defRPr sz="1000"/>
            </a:lvl6pPr>
            <a:lvl7pPr indent="-228600" lvl="6" marL="3200400" algn="l">
              <a:lnSpc>
                <a:spcPct val="120000"/>
              </a:lnSpc>
              <a:spcBef>
                <a:spcPts val="500"/>
              </a:spcBef>
              <a:spcAft>
                <a:spcPts val="0"/>
              </a:spcAft>
              <a:buClr>
                <a:schemeClr val="lt1"/>
              </a:buClr>
              <a:buSzPts val="1250"/>
              <a:buNone/>
              <a:defRPr sz="1000"/>
            </a:lvl7pPr>
            <a:lvl8pPr indent="-228600" lvl="7" marL="3657600" algn="l">
              <a:lnSpc>
                <a:spcPct val="120000"/>
              </a:lnSpc>
              <a:spcBef>
                <a:spcPts val="500"/>
              </a:spcBef>
              <a:spcAft>
                <a:spcPts val="0"/>
              </a:spcAft>
              <a:buClr>
                <a:schemeClr val="lt1"/>
              </a:buClr>
              <a:buSzPts val="1250"/>
              <a:buNone/>
              <a:defRPr sz="1000"/>
            </a:lvl8pPr>
            <a:lvl9pPr indent="-228600" lvl="8" marL="4114800" algn="l">
              <a:lnSpc>
                <a:spcPct val="120000"/>
              </a:lnSpc>
              <a:spcBef>
                <a:spcPts val="500"/>
              </a:spcBef>
              <a:spcAft>
                <a:spcPts val="0"/>
              </a:spcAft>
              <a:buClr>
                <a:schemeClr val="lt1"/>
              </a:buClr>
              <a:buSzPts val="1250"/>
              <a:buNone/>
              <a:defRPr sz="1000"/>
            </a:lvl9pPr>
          </a:lstStyle>
          <a:p/>
        </p:txBody>
      </p:sp>
      <p:sp>
        <p:nvSpPr>
          <p:cNvPr id="190" name="Google Shape;190;p14"/>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1" name="Google Shape;191;p14"/>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2" name="Google Shape;192;p14"/>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Три колонки">
  <p:cSld name="Три колонки">
    <p:spTree>
      <p:nvGrpSpPr>
        <p:cNvPr id="193" name="Shape 193"/>
        <p:cNvGrpSpPr/>
        <p:nvPr/>
      </p:nvGrpSpPr>
      <p:grpSpPr>
        <a:xfrm>
          <a:off x="0" y="0"/>
          <a:ext cx="0" cy="0"/>
          <a:chOff x="0" y="0"/>
          <a:chExt cx="0" cy="0"/>
        </a:xfrm>
      </p:grpSpPr>
      <p:sp>
        <p:nvSpPr>
          <p:cNvPr id="194" name="Google Shape;194;p15"/>
          <p:cNvSpPr txBox="1"/>
          <p:nvPr>
            <p:ph type="title"/>
          </p:nvPr>
        </p:nvSpPr>
        <p:spPr>
          <a:xfrm>
            <a:off x="1141413" y="609600"/>
            <a:ext cx="9905998" cy="1905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5" name="Google Shape;195;p15"/>
          <p:cNvSpPr txBox="1"/>
          <p:nvPr>
            <p:ph idx="1" type="body"/>
          </p:nvPr>
        </p:nvSpPr>
        <p:spPr>
          <a:xfrm>
            <a:off x="1141410" y="2674463"/>
            <a:ext cx="3196899" cy="685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3000"/>
              <a:buNone/>
              <a:defRPr b="0" sz="2400" cap="none">
                <a:solidFill>
                  <a:schemeClr val="lt1"/>
                </a:solidFill>
              </a:defRPr>
            </a:lvl1pPr>
            <a:lvl2pPr indent="-228600" lvl="1" marL="914400" algn="l">
              <a:lnSpc>
                <a:spcPct val="120000"/>
              </a:lnSpc>
              <a:spcBef>
                <a:spcPts val="500"/>
              </a:spcBef>
              <a:spcAft>
                <a:spcPts val="0"/>
              </a:spcAft>
              <a:buClr>
                <a:schemeClr val="lt1"/>
              </a:buClr>
              <a:buSzPts val="2500"/>
              <a:buNone/>
              <a:defRPr b="1" sz="2000"/>
            </a:lvl2pPr>
            <a:lvl3pPr indent="-228600" lvl="2" marL="1371600" algn="l">
              <a:lnSpc>
                <a:spcPct val="120000"/>
              </a:lnSpc>
              <a:spcBef>
                <a:spcPts val="500"/>
              </a:spcBef>
              <a:spcAft>
                <a:spcPts val="0"/>
              </a:spcAft>
              <a:buClr>
                <a:schemeClr val="lt1"/>
              </a:buClr>
              <a:buSzPts val="2250"/>
              <a:buNone/>
              <a:defRPr b="1" sz="1800"/>
            </a:lvl3pPr>
            <a:lvl4pPr indent="-228600" lvl="3" marL="1828800" algn="l">
              <a:lnSpc>
                <a:spcPct val="120000"/>
              </a:lnSpc>
              <a:spcBef>
                <a:spcPts val="500"/>
              </a:spcBef>
              <a:spcAft>
                <a:spcPts val="0"/>
              </a:spcAft>
              <a:buClr>
                <a:schemeClr val="lt1"/>
              </a:buClr>
              <a:buSzPts val="2000"/>
              <a:buNone/>
              <a:defRPr b="1" sz="1600"/>
            </a:lvl4pPr>
            <a:lvl5pPr indent="-228600" lvl="4" marL="2286000" algn="l">
              <a:lnSpc>
                <a:spcPct val="120000"/>
              </a:lnSpc>
              <a:spcBef>
                <a:spcPts val="500"/>
              </a:spcBef>
              <a:spcAft>
                <a:spcPts val="0"/>
              </a:spcAft>
              <a:buClr>
                <a:schemeClr val="lt1"/>
              </a:buClr>
              <a:buSzPts val="2000"/>
              <a:buNone/>
              <a:defRPr b="1" sz="1600"/>
            </a:lvl5pPr>
            <a:lvl6pPr indent="-228600" lvl="5" marL="2743200" algn="l">
              <a:lnSpc>
                <a:spcPct val="120000"/>
              </a:lnSpc>
              <a:spcBef>
                <a:spcPts val="500"/>
              </a:spcBef>
              <a:spcAft>
                <a:spcPts val="0"/>
              </a:spcAft>
              <a:buClr>
                <a:schemeClr val="lt1"/>
              </a:buClr>
              <a:buSzPts val="2000"/>
              <a:buNone/>
              <a:defRPr b="1" sz="1600"/>
            </a:lvl6pPr>
            <a:lvl7pPr indent="-228600" lvl="6" marL="3200400" algn="l">
              <a:lnSpc>
                <a:spcPct val="120000"/>
              </a:lnSpc>
              <a:spcBef>
                <a:spcPts val="500"/>
              </a:spcBef>
              <a:spcAft>
                <a:spcPts val="0"/>
              </a:spcAft>
              <a:buClr>
                <a:schemeClr val="lt1"/>
              </a:buClr>
              <a:buSzPts val="2000"/>
              <a:buNone/>
              <a:defRPr b="1" sz="1600"/>
            </a:lvl7pPr>
            <a:lvl8pPr indent="-228600" lvl="7" marL="3657600" algn="l">
              <a:lnSpc>
                <a:spcPct val="120000"/>
              </a:lnSpc>
              <a:spcBef>
                <a:spcPts val="500"/>
              </a:spcBef>
              <a:spcAft>
                <a:spcPts val="0"/>
              </a:spcAft>
              <a:buClr>
                <a:schemeClr val="lt1"/>
              </a:buClr>
              <a:buSzPts val="2000"/>
              <a:buNone/>
              <a:defRPr b="1" sz="1600"/>
            </a:lvl8pPr>
            <a:lvl9pPr indent="-228600" lvl="8" marL="4114800" algn="l">
              <a:lnSpc>
                <a:spcPct val="120000"/>
              </a:lnSpc>
              <a:spcBef>
                <a:spcPts val="500"/>
              </a:spcBef>
              <a:spcAft>
                <a:spcPts val="0"/>
              </a:spcAft>
              <a:buClr>
                <a:schemeClr val="lt1"/>
              </a:buClr>
              <a:buSzPts val="2000"/>
              <a:buNone/>
              <a:defRPr b="1" sz="1600"/>
            </a:lvl9pPr>
          </a:lstStyle>
          <a:p/>
        </p:txBody>
      </p:sp>
      <p:sp>
        <p:nvSpPr>
          <p:cNvPr id="196" name="Google Shape;196;p15"/>
          <p:cNvSpPr txBox="1"/>
          <p:nvPr>
            <p:ph idx="2" type="body"/>
          </p:nvPr>
        </p:nvSpPr>
        <p:spPr>
          <a:xfrm>
            <a:off x="1127918" y="3360263"/>
            <a:ext cx="3208735" cy="2430936"/>
          </a:xfrm>
          <a:prstGeom prst="rect">
            <a:avLst/>
          </a:prstGeom>
          <a:noFill/>
          <a:ln>
            <a:noFill/>
          </a:ln>
        </p:spPr>
        <p:txBody>
          <a:bodyPr anchorCtr="0" anchor="t"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1750"/>
              <a:buNone/>
              <a:defRPr sz="1400"/>
            </a:lvl1pPr>
            <a:lvl2pPr indent="-228600" lvl="1" marL="914400" algn="l">
              <a:lnSpc>
                <a:spcPct val="120000"/>
              </a:lnSpc>
              <a:spcBef>
                <a:spcPts val="500"/>
              </a:spcBef>
              <a:spcAft>
                <a:spcPts val="0"/>
              </a:spcAft>
              <a:buClr>
                <a:schemeClr val="lt1"/>
              </a:buClr>
              <a:buSzPts val="1500"/>
              <a:buNone/>
              <a:defRPr sz="1200"/>
            </a:lvl2pPr>
            <a:lvl3pPr indent="-228600" lvl="2" marL="1371600" algn="l">
              <a:lnSpc>
                <a:spcPct val="120000"/>
              </a:lnSpc>
              <a:spcBef>
                <a:spcPts val="500"/>
              </a:spcBef>
              <a:spcAft>
                <a:spcPts val="0"/>
              </a:spcAft>
              <a:buClr>
                <a:schemeClr val="lt1"/>
              </a:buClr>
              <a:buSzPts val="1250"/>
              <a:buNone/>
              <a:defRPr sz="1000"/>
            </a:lvl3pPr>
            <a:lvl4pPr indent="-228600" lvl="3" marL="1828800" algn="l">
              <a:lnSpc>
                <a:spcPct val="120000"/>
              </a:lnSpc>
              <a:spcBef>
                <a:spcPts val="500"/>
              </a:spcBef>
              <a:spcAft>
                <a:spcPts val="0"/>
              </a:spcAft>
              <a:buClr>
                <a:schemeClr val="lt1"/>
              </a:buClr>
              <a:buSzPts val="1125"/>
              <a:buNone/>
              <a:defRPr sz="900"/>
            </a:lvl4pPr>
            <a:lvl5pPr indent="-228600" lvl="4" marL="2286000" algn="l">
              <a:lnSpc>
                <a:spcPct val="120000"/>
              </a:lnSpc>
              <a:spcBef>
                <a:spcPts val="500"/>
              </a:spcBef>
              <a:spcAft>
                <a:spcPts val="0"/>
              </a:spcAft>
              <a:buClr>
                <a:schemeClr val="lt1"/>
              </a:buClr>
              <a:buSzPts val="1125"/>
              <a:buNone/>
              <a:defRPr sz="900"/>
            </a:lvl5pPr>
            <a:lvl6pPr indent="-228600" lvl="5" marL="2743200" algn="l">
              <a:lnSpc>
                <a:spcPct val="120000"/>
              </a:lnSpc>
              <a:spcBef>
                <a:spcPts val="500"/>
              </a:spcBef>
              <a:spcAft>
                <a:spcPts val="0"/>
              </a:spcAft>
              <a:buClr>
                <a:schemeClr val="lt1"/>
              </a:buClr>
              <a:buSzPts val="1125"/>
              <a:buNone/>
              <a:defRPr sz="900"/>
            </a:lvl6pPr>
            <a:lvl7pPr indent="-228600" lvl="6" marL="3200400" algn="l">
              <a:lnSpc>
                <a:spcPct val="120000"/>
              </a:lnSpc>
              <a:spcBef>
                <a:spcPts val="500"/>
              </a:spcBef>
              <a:spcAft>
                <a:spcPts val="0"/>
              </a:spcAft>
              <a:buClr>
                <a:schemeClr val="lt1"/>
              </a:buClr>
              <a:buSzPts val="1125"/>
              <a:buNone/>
              <a:defRPr sz="900"/>
            </a:lvl7pPr>
            <a:lvl8pPr indent="-228600" lvl="7" marL="3657600" algn="l">
              <a:lnSpc>
                <a:spcPct val="120000"/>
              </a:lnSpc>
              <a:spcBef>
                <a:spcPts val="500"/>
              </a:spcBef>
              <a:spcAft>
                <a:spcPts val="0"/>
              </a:spcAft>
              <a:buClr>
                <a:schemeClr val="lt1"/>
              </a:buClr>
              <a:buSzPts val="1125"/>
              <a:buNone/>
              <a:defRPr sz="900"/>
            </a:lvl8pPr>
            <a:lvl9pPr indent="-228600" lvl="8" marL="4114800" algn="l">
              <a:lnSpc>
                <a:spcPct val="120000"/>
              </a:lnSpc>
              <a:spcBef>
                <a:spcPts val="500"/>
              </a:spcBef>
              <a:spcAft>
                <a:spcPts val="0"/>
              </a:spcAft>
              <a:buClr>
                <a:schemeClr val="lt1"/>
              </a:buClr>
              <a:buSzPts val="1125"/>
              <a:buNone/>
              <a:defRPr sz="900"/>
            </a:lvl9pPr>
          </a:lstStyle>
          <a:p/>
        </p:txBody>
      </p:sp>
      <p:sp>
        <p:nvSpPr>
          <p:cNvPr id="197" name="Google Shape;197;p15"/>
          <p:cNvSpPr txBox="1"/>
          <p:nvPr>
            <p:ph idx="3" type="body"/>
          </p:nvPr>
        </p:nvSpPr>
        <p:spPr>
          <a:xfrm>
            <a:off x="4514766" y="2677635"/>
            <a:ext cx="3184385" cy="685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3000"/>
              <a:buNone/>
              <a:defRPr b="0" sz="2400" cap="none">
                <a:solidFill>
                  <a:schemeClr val="lt1"/>
                </a:solidFill>
              </a:defRPr>
            </a:lvl1pPr>
            <a:lvl2pPr indent="-228600" lvl="1" marL="914400" algn="l">
              <a:lnSpc>
                <a:spcPct val="120000"/>
              </a:lnSpc>
              <a:spcBef>
                <a:spcPts val="500"/>
              </a:spcBef>
              <a:spcAft>
                <a:spcPts val="0"/>
              </a:spcAft>
              <a:buClr>
                <a:schemeClr val="lt1"/>
              </a:buClr>
              <a:buSzPts val="2500"/>
              <a:buNone/>
              <a:defRPr b="1" sz="2000"/>
            </a:lvl2pPr>
            <a:lvl3pPr indent="-228600" lvl="2" marL="1371600" algn="l">
              <a:lnSpc>
                <a:spcPct val="120000"/>
              </a:lnSpc>
              <a:spcBef>
                <a:spcPts val="500"/>
              </a:spcBef>
              <a:spcAft>
                <a:spcPts val="0"/>
              </a:spcAft>
              <a:buClr>
                <a:schemeClr val="lt1"/>
              </a:buClr>
              <a:buSzPts val="2250"/>
              <a:buNone/>
              <a:defRPr b="1" sz="1800"/>
            </a:lvl3pPr>
            <a:lvl4pPr indent="-228600" lvl="3" marL="1828800" algn="l">
              <a:lnSpc>
                <a:spcPct val="120000"/>
              </a:lnSpc>
              <a:spcBef>
                <a:spcPts val="500"/>
              </a:spcBef>
              <a:spcAft>
                <a:spcPts val="0"/>
              </a:spcAft>
              <a:buClr>
                <a:schemeClr val="lt1"/>
              </a:buClr>
              <a:buSzPts val="2000"/>
              <a:buNone/>
              <a:defRPr b="1" sz="1600"/>
            </a:lvl4pPr>
            <a:lvl5pPr indent="-228600" lvl="4" marL="2286000" algn="l">
              <a:lnSpc>
                <a:spcPct val="120000"/>
              </a:lnSpc>
              <a:spcBef>
                <a:spcPts val="500"/>
              </a:spcBef>
              <a:spcAft>
                <a:spcPts val="0"/>
              </a:spcAft>
              <a:buClr>
                <a:schemeClr val="lt1"/>
              </a:buClr>
              <a:buSzPts val="2000"/>
              <a:buNone/>
              <a:defRPr b="1" sz="1600"/>
            </a:lvl5pPr>
            <a:lvl6pPr indent="-228600" lvl="5" marL="2743200" algn="l">
              <a:lnSpc>
                <a:spcPct val="120000"/>
              </a:lnSpc>
              <a:spcBef>
                <a:spcPts val="500"/>
              </a:spcBef>
              <a:spcAft>
                <a:spcPts val="0"/>
              </a:spcAft>
              <a:buClr>
                <a:schemeClr val="lt1"/>
              </a:buClr>
              <a:buSzPts val="2000"/>
              <a:buNone/>
              <a:defRPr b="1" sz="1600"/>
            </a:lvl6pPr>
            <a:lvl7pPr indent="-228600" lvl="6" marL="3200400" algn="l">
              <a:lnSpc>
                <a:spcPct val="120000"/>
              </a:lnSpc>
              <a:spcBef>
                <a:spcPts val="500"/>
              </a:spcBef>
              <a:spcAft>
                <a:spcPts val="0"/>
              </a:spcAft>
              <a:buClr>
                <a:schemeClr val="lt1"/>
              </a:buClr>
              <a:buSzPts val="2000"/>
              <a:buNone/>
              <a:defRPr b="1" sz="1600"/>
            </a:lvl7pPr>
            <a:lvl8pPr indent="-228600" lvl="7" marL="3657600" algn="l">
              <a:lnSpc>
                <a:spcPct val="120000"/>
              </a:lnSpc>
              <a:spcBef>
                <a:spcPts val="500"/>
              </a:spcBef>
              <a:spcAft>
                <a:spcPts val="0"/>
              </a:spcAft>
              <a:buClr>
                <a:schemeClr val="lt1"/>
              </a:buClr>
              <a:buSzPts val="2000"/>
              <a:buNone/>
              <a:defRPr b="1" sz="1600"/>
            </a:lvl8pPr>
            <a:lvl9pPr indent="-228600" lvl="8" marL="4114800" algn="l">
              <a:lnSpc>
                <a:spcPct val="120000"/>
              </a:lnSpc>
              <a:spcBef>
                <a:spcPts val="500"/>
              </a:spcBef>
              <a:spcAft>
                <a:spcPts val="0"/>
              </a:spcAft>
              <a:buClr>
                <a:schemeClr val="lt1"/>
              </a:buClr>
              <a:buSzPts val="2000"/>
              <a:buNone/>
              <a:defRPr b="1" sz="1600"/>
            </a:lvl9pPr>
          </a:lstStyle>
          <a:p/>
        </p:txBody>
      </p:sp>
      <p:sp>
        <p:nvSpPr>
          <p:cNvPr id="198" name="Google Shape;198;p15"/>
          <p:cNvSpPr txBox="1"/>
          <p:nvPr>
            <p:ph idx="4" type="body"/>
          </p:nvPr>
        </p:nvSpPr>
        <p:spPr>
          <a:xfrm>
            <a:off x="4504213" y="3363435"/>
            <a:ext cx="3195830" cy="2430936"/>
          </a:xfrm>
          <a:prstGeom prst="rect">
            <a:avLst/>
          </a:prstGeom>
          <a:noFill/>
          <a:ln>
            <a:noFill/>
          </a:ln>
        </p:spPr>
        <p:txBody>
          <a:bodyPr anchorCtr="0" anchor="t"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1750"/>
              <a:buNone/>
              <a:defRPr sz="1400"/>
            </a:lvl1pPr>
            <a:lvl2pPr indent="-228600" lvl="1" marL="914400" algn="l">
              <a:lnSpc>
                <a:spcPct val="120000"/>
              </a:lnSpc>
              <a:spcBef>
                <a:spcPts val="500"/>
              </a:spcBef>
              <a:spcAft>
                <a:spcPts val="0"/>
              </a:spcAft>
              <a:buClr>
                <a:schemeClr val="lt1"/>
              </a:buClr>
              <a:buSzPts val="1500"/>
              <a:buNone/>
              <a:defRPr sz="1200"/>
            </a:lvl2pPr>
            <a:lvl3pPr indent="-228600" lvl="2" marL="1371600" algn="l">
              <a:lnSpc>
                <a:spcPct val="120000"/>
              </a:lnSpc>
              <a:spcBef>
                <a:spcPts val="500"/>
              </a:spcBef>
              <a:spcAft>
                <a:spcPts val="0"/>
              </a:spcAft>
              <a:buClr>
                <a:schemeClr val="lt1"/>
              </a:buClr>
              <a:buSzPts val="1250"/>
              <a:buNone/>
              <a:defRPr sz="1000"/>
            </a:lvl3pPr>
            <a:lvl4pPr indent="-228600" lvl="3" marL="1828800" algn="l">
              <a:lnSpc>
                <a:spcPct val="120000"/>
              </a:lnSpc>
              <a:spcBef>
                <a:spcPts val="500"/>
              </a:spcBef>
              <a:spcAft>
                <a:spcPts val="0"/>
              </a:spcAft>
              <a:buClr>
                <a:schemeClr val="lt1"/>
              </a:buClr>
              <a:buSzPts val="1125"/>
              <a:buNone/>
              <a:defRPr sz="900"/>
            </a:lvl4pPr>
            <a:lvl5pPr indent="-228600" lvl="4" marL="2286000" algn="l">
              <a:lnSpc>
                <a:spcPct val="120000"/>
              </a:lnSpc>
              <a:spcBef>
                <a:spcPts val="500"/>
              </a:spcBef>
              <a:spcAft>
                <a:spcPts val="0"/>
              </a:spcAft>
              <a:buClr>
                <a:schemeClr val="lt1"/>
              </a:buClr>
              <a:buSzPts val="1125"/>
              <a:buNone/>
              <a:defRPr sz="900"/>
            </a:lvl5pPr>
            <a:lvl6pPr indent="-228600" lvl="5" marL="2743200" algn="l">
              <a:lnSpc>
                <a:spcPct val="120000"/>
              </a:lnSpc>
              <a:spcBef>
                <a:spcPts val="500"/>
              </a:spcBef>
              <a:spcAft>
                <a:spcPts val="0"/>
              </a:spcAft>
              <a:buClr>
                <a:schemeClr val="lt1"/>
              </a:buClr>
              <a:buSzPts val="1125"/>
              <a:buNone/>
              <a:defRPr sz="900"/>
            </a:lvl6pPr>
            <a:lvl7pPr indent="-228600" lvl="6" marL="3200400" algn="l">
              <a:lnSpc>
                <a:spcPct val="120000"/>
              </a:lnSpc>
              <a:spcBef>
                <a:spcPts val="500"/>
              </a:spcBef>
              <a:spcAft>
                <a:spcPts val="0"/>
              </a:spcAft>
              <a:buClr>
                <a:schemeClr val="lt1"/>
              </a:buClr>
              <a:buSzPts val="1125"/>
              <a:buNone/>
              <a:defRPr sz="900"/>
            </a:lvl7pPr>
            <a:lvl8pPr indent="-228600" lvl="7" marL="3657600" algn="l">
              <a:lnSpc>
                <a:spcPct val="120000"/>
              </a:lnSpc>
              <a:spcBef>
                <a:spcPts val="500"/>
              </a:spcBef>
              <a:spcAft>
                <a:spcPts val="0"/>
              </a:spcAft>
              <a:buClr>
                <a:schemeClr val="lt1"/>
              </a:buClr>
              <a:buSzPts val="1125"/>
              <a:buNone/>
              <a:defRPr sz="900"/>
            </a:lvl8pPr>
            <a:lvl9pPr indent="-228600" lvl="8" marL="4114800" algn="l">
              <a:lnSpc>
                <a:spcPct val="120000"/>
              </a:lnSpc>
              <a:spcBef>
                <a:spcPts val="500"/>
              </a:spcBef>
              <a:spcAft>
                <a:spcPts val="0"/>
              </a:spcAft>
              <a:buClr>
                <a:schemeClr val="lt1"/>
              </a:buClr>
              <a:buSzPts val="1125"/>
              <a:buNone/>
              <a:defRPr sz="900"/>
            </a:lvl9pPr>
          </a:lstStyle>
          <a:p/>
        </p:txBody>
      </p:sp>
      <p:sp>
        <p:nvSpPr>
          <p:cNvPr id="199" name="Google Shape;199;p15"/>
          <p:cNvSpPr txBox="1"/>
          <p:nvPr>
            <p:ph idx="5" type="body"/>
          </p:nvPr>
        </p:nvSpPr>
        <p:spPr>
          <a:xfrm>
            <a:off x="7852442" y="2674463"/>
            <a:ext cx="3194968" cy="685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3000"/>
              <a:buNone/>
              <a:defRPr b="0" sz="2400" cap="none">
                <a:solidFill>
                  <a:schemeClr val="lt1"/>
                </a:solidFill>
              </a:defRPr>
            </a:lvl1pPr>
            <a:lvl2pPr indent="-228600" lvl="1" marL="914400" algn="l">
              <a:lnSpc>
                <a:spcPct val="120000"/>
              </a:lnSpc>
              <a:spcBef>
                <a:spcPts val="500"/>
              </a:spcBef>
              <a:spcAft>
                <a:spcPts val="0"/>
              </a:spcAft>
              <a:buClr>
                <a:schemeClr val="lt1"/>
              </a:buClr>
              <a:buSzPts val="2500"/>
              <a:buNone/>
              <a:defRPr b="1" sz="2000"/>
            </a:lvl2pPr>
            <a:lvl3pPr indent="-228600" lvl="2" marL="1371600" algn="l">
              <a:lnSpc>
                <a:spcPct val="120000"/>
              </a:lnSpc>
              <a:spcBef>
                <a:spcPts val="500"/>
              </a:spcBef>
              <a:spcAft>
                <a:spcPts val="0"/>
              </a:spcAft>
              <a:buClr>
                <a:schemeClr val="lt1"/>
              </a:buClr>
              <a:buSzPts val="2250"/>
              <a:buNone/>
              <a:defRPr b="1" sz="1800"/>
            </a:lvl3pPr>
            <a:lvl4pPr indent="-228600" lvl="3" marL="1828800" algn="l">
              <a:lnSpc>
                <a:spcPct val="120000"/>
              </a:lnSpc>
              <a:spcBef>
                <a:spcPts val="500"/>
              </a:spcBef>
              <a:spcAft>
                <a:spcPts val="0"/>
              </a:spcAft>
              <a:buClr>
                <a:schemeClr val="lt1"/>
              </a:buClr>
              <a:buSzPts val="2000"/>
              <a:buNone/>
              <a:defRPr b="1" sz="1600"/>
            </a:lvl4pPr>
            <a:lvl5pPr indent="-228600" lvl="4" marL="2286000" algn="l">
              <a:lnSpc>
                <a:spcPct val="120000"/>
              </a:lnSpc>
              <a:spcBef>
                <a:spcPts val="500"/>
              </a:spcBef>
              <a:spcAft>
                <a:spcPts val="0"/>
              </a:spcAft>
              <a:buClr>
                <a:schemeClr val="lt1"/>
              </a:buClr>
              <a:buSzPts val="2000"/>
              <a:buNone/>
              <a:defRPr b="1" sz="1600"/>
            </a:lvl5pPr>
            <a:lvl6pPr indent="-228600" lvl="5" marL="2743200" algn="l">
              <a:lnSpc>
                <a:spcPct val="120000"/>
              </a:lnSpc>
              <a:spcBef>
                <a:spcPts val="500"/>
              </a:spcBef>
              <a:spcAft>
                <a:spcPts val="0"/>
              </a:spcAft>
              <a:buClr>
                <a:schemeClr val="lt1"/>
              </a:buClr>
              <a:buSzPts val="2000"/>
              <a:buNone/>
              <a:defRPr b="1" sz="1600"/>
            </a:lvl6pPr>
            <a:lvl7pPr indent="-228600" lvl="6" marL="3200400" algn="l">
              <a:lnSpc>
                <a:spcPct val="120000"/>
              </a:lnSpc>
              <a:spcBef>
                <a:spcPts val="500"/>
              </a:spcBef>
              <a:spcAft>
                <a:spcPts val="0"/>
              </a:spcAft>
              <a:buClr>
                <a:schemeClr val="lt1"/>
              </a:buClr>
              <a:buSzPts val="2000"/>
              <a:buNone/>
              <a:defRPr b="1" sz="1600"/>
            </a:lvl7pPr>
            <a:lvl8pPr indent="-228600" lvl="7" marL="3657600" algn="l">
              <a:lnSpc>
                <a:spcPct val="120000"/>
              </a:lnSpc>
              <a:spcBef>
                <a:spcPts val="500"/>
              </a:spcBef>
              <a:spcAft>
                <a:spcPts val="0"/>
              </a:spcAft>
              <a:buClr>
                <a:schemeClr val="lt1"/>
              </a:buClr>
              <a:buSzPts val="2000"/>
              <a:buNone/>
              <a:defRPr b="1" sz="1600"/>
            </a:lvl8pPr>
            <a:lvl9pPr indent="-228600" lvl="8" marL="4114800" algn="l">
              <a:lnSpc>
                <a:spcPct val="120000"/>
              </a:lnSpc>
              <a:spcBef>
                <a:spcPts val="500"/>
              </a:spcBef>
              <a:spcAft>
                <a:spcPts val="0"/>
              </a:spcAft>
              <a:buClr>
                <a:schemeClr val="lt1"/>
              </a:buClr>
              <a:buSzPts val="2000"/>
              <a:buNone/>
              <a:defRPr b="1" sz="1600"/>
            </a:lvl9pPr>
          </a:lstStyle>
          <a:p/>
        </p:txBody>
      </p:sp>
      <p:sp>
        <p:nvSpPr>
          <p:cNvPr id="200" name="Google Shape;200;p15"/>
          <p:cNvSpPr txBox="1"/>
          <p:nvPr>
            <p:ph idx="6" type="body"/>
          </p:nvPr>
        </p:nvSpPr>
        <p:spPr>
          <a:xfrm>
            <a:off x="7852442" y="3360263"/>
            <a:ext cx="3194968" cy="2430936"/>
          </a:xfrm>
          <a:prstGeom prst="rect">
            <a:avLst/>
          </a:prstGeom>
          <a:noFill/>
          <a:ln>
            <a:noFill/>
          </a:ln>
        </p:spPr>
        <p:txBody>
          <a:bodyPr anchorCtr="0" anchor="t"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1750"/>
              <a:buNone/>
              <a:defRPr sz="1400"/>
            </a:lvl1pPr>
            <a:lvl2pPr indent="-228600" lvl="1" marL="914400" algn="l">
              <a:lnSpc>
                <a:spcPct val="120000"/>
              </a:lnSpc>
              <a:spcBef>
                <a:spcPts val="500"/>
              </a:spcBef>
              <a:spcAft>
                <a:spcPts val="0"/>
              </a:spcAft>
              <a:buClr>
                <a:schemeClr val="lt1"/>
              </a:buClr>
              <a:buSzPts val="1500"/>
              <a:buNone/>
              <a:defRPr sz="1200"/>
            </a:lvl2pPr>
            <a:lvl3pPr indent="-228600" lvl="2" marL="1371600" algn="l">
              <a:lnSpc>
                <a:spcPct val="120000"/>
              </a:lnSpc>
              <a:spcBef>
                <a:spcPts val="500"/>
              </a:spcBef>
              <a:spcAft>
                <a:spcPts val="0"/>
              </a:spcAft>
              <a:buClr>
                <a:schemeClr val="lt1"/>
              </a:buClr>
              <a:buSzPts val="1250"/>
              <a:buNone/>
              <a:defRPr sz="1000"/>
            </a:lvl3pPr>
            <a:lvl4pPr indent="-228600" lvl="3" marL="1828800" algn="l">
              <a:lnSpc>
                <a:spcPct val="120000"/>
              </a:lnSpc>
              <a:spcBef>
                <a:spcPts val="500"/>
              </a:spcBef>
              <a:spcAft>
                <a:spcPts val="0"/>
              </a:spcAft>
              <a:buClr>
                <a:schemeClr val="lt1"/>
              </a:buClr>
              <a:buSzPts val="1125"/>
              <a:buNone/>
              <a:defRPr sz="900"/>
            </a:lvl4pPr>
            <a:lvl5pPr indent="-228600" lvl="4" marL="2286000" algn="l">
              <a:lnSpc>
                <a:spcPct val="120000"/>
              </a:lnSpc>
              <a:spcBef>
                <a:spcPts val="500"/>
              </a:spcBef>
              <a:spcAft>
                <a:spcPts val="0"/>
              </a:spcAft>
              <a:buClr>
                <a:schemeClr val="lt1"/>
              </a:buClr>
              <a:buSzPts val="1125"/>
              <a:buNone/>
              <a:defRPr sz="900"/>
            </a:lvl5pPr>
            <a:lvl6pPr indent="-228600" lvl="5" marL="2743200" algn="l">
              <a:lnSpc>
                <a:spcPct val="120000"/>
              </a:lnSpc>
              <a:spcBef>
                <a:spcPts val="500"/>
              </a:spcBef>
              <a:spcAft>
                <a:spcPts val="0"/>
              </a:spcAft>
              <a:buClr>
                <a:schemeClr val="lt1"/>
              </a:buClr>
              <a:buSzPts val="1125"/>
              <a:buNone/>
              <a:defRPr sz="900"/>
            </a:lvl6pPr>
            <a:lvl7pPr indent="-228600" lvl="6" marL="3200400" algn="l">
              <a:lnSpc>
                <a:spcPct val="120000"/>
              </a:lnSpc>
              <a:spcBef>
                <a:spcPts val="500"/>
              </a:spcBef>
              <a:spcAft>
                <a:spcPts val="0"/>
              </a:spcAft>
              <a:buClr>
                <a:schemeClr val="lt1"/>
              </a:buClr>
              <a:buSzPts val="1125"/>
              <a:buNone/>
              <a:defRPr sz="900"/>
            </a:lvl7pPr>
            <a:lvl8pPr indent="-228600" lvl="7" marL="3657600" algn="l">
              <a:lnSpc>
                <a:spcPct val="120000"/>
              </a:lnSpc>
              <a:spcBef>
                <a:spcPts val="500"/>
              </a:spcBef>
              <a:spcAft>
                <a:spcPts val="0"/>
              </a:spcAft>
              <a:buClr>
                <a:schemeClr val="lt1"/>
              </a:buClr>
              <a:buSzPts val="1125"/>
              <a:buNone/>
              <a:defRPr sz="900"/>
            </a:lvl8pPr>
            <a:lvl9pPr indent="-228600" lvl="8" marL="4114800" algn="l">
              <a:lnSpc>
                <a:spcPct val="120000"/>
              </a:lnSpc>
              <a:spcBef>
                <a:spcPts val="500"/>
              </a:spcBef>
              <a:spcAft>
                <a:spcPts val="0"/>
              </a:spcAft>
              <a:buClr>
                <a:schemeClr val="lt1"/>
              </a:buClr>
              <a:buSzPts val="1125"/>
              <a:buNone/>
              <a:defRPr sz="900"/>
            </a:lvl9pPr>
          </a:lstStyle>
          <a:p/>
        </p:txBody>
      </p:sp>
      <p:sp>
        <p:nvSpPr>
          <p:cNvPr id="201" name="Google Shape;201;p15"/>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2" name="Google Shape;202;p15"/>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3" name="Google Shape;203;p15"/>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Столбец с тремя рисунками">
  <p:cSld name="Столбец с тремя рисунками">
    <p:spTree>
      <p:nvGrpSpPr>
        <p:cNvPr id="204" name="Shape 204"/>
        <p:cNvGrpSpPr/>
        <p:nvPr/>
      </p:nvGrpSpPr>
      <p:grpSpPr>
        <a:xfrm>
          <a:off x="0" y="0"/>
          <a:ext cx="0" cy="0"/>
          <a:chOff x="0" y="0"/>
          <a:chExt cx="0" cy="0"/>
        </a:xfrm>
      </p:grpSpPr>
      <p:sp>
        <p:nvSpPr>
          <p:cNvPr id="205" name="Google Shape;205;p16"/>
          <p:cNvSpPr txBox="1"/>
          <p:nvPr>
            <p:ph type="title"/>
          </p:nvPr>
        </p:nvSpPr>
        <p:spPr>
          <a:xfrm>
            <a:off x="1141411" y="609600"/>
            <a:ext cx="9905999" cy="1905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6" name="Google Shape;206;p16"/>
          <p:cNvSpPr txBox="1"/>
          <p:nvPr>
            <p:ph idx="1" type="body"/>
          </p:nvPr>
        </p:nvSpPr>
        <p:spPr>
          <a:xfrm>
            <a:off x="1141413" y="4404596"/>
            <a:ext cx="3195240" cy="57626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2500"/>
              <a:buNone/>
              <a:defRPr b="0" sz="2000" cap="none">
                <a:solidFill>
                  <a:schemeClr val="lt1"/>
                </a:solidFill>
              </a:defRPr>
            </a:lvl1pPr>
            <a:lvl2pPr indent="-228600" lvl="1" marL="914400" algn="l">
              <a:lnSpc>
                <a:spcPct val="120000"/>
              </a:lnSpc>
              <a:spcBef>
                <a:spcPts val="500"/>
              </a:spcBef>
              <a:spcAft>
                <a:spcPts val="0"/>
              </a:spcAft>
              <a:buClr>
                <a:schemeClr val="lt1"/>
              </a:buClr>
              <a:buSzPts val="2500"/>
              <a:buNone/>
              <a:defRPr b="1" sz="2000"/>
            </a:lvl2pPr>
            <a:lvl3pPr indent="-228600" lvl="2" marL="1371600" algn="l">
              <a:lnSpc>
                <a:spcPct val="120000"/>
              </a:lnSpc>
              <a:spcBef>
                <a:spcPts val="500"/>
              </a:spcBef>
              <a:spcAft>
                <a:spcPts val="0"/>
              </a:spcAft>
              <a:buClr>
                <a:schemeClr val="lt1"/>
              </a:buClr>
              <a:buSzPts val="2250"/>
              <a:buNone/>
              <a:defRPr b="1" sz="1800"/>
            </a:lvl3pPr>
            <a:lvl4pPr indent="-228600" lvl="3" marL="1828800" algn="l">
              <a:lnSpc>
                <a:spcPct val="120000"/>
              </a:lnSpc>
              <a:spcBef>
                <a:spcPts val="500"/>
              </a:spcBef>
              <a:spcAft>
                <a:spcPts val="0"/>
              </a:spcAft>
              <a:buClr>
                <a:schemeClr val="lt1"/>
              </a:buClr>
              <a:buSzPts val="2000"/>
              <a:buNone/>
              <a:defRPr b="1" sz="1600"/>
            </a:lvl4pPr>
            <a:lvl5pPr indent="-228600" lvl="4" marL="2286000" algn="l">
              <a:lnSpc>
                <a:spcPct val="120000"/>
              </a:lnSpc>
              <a:spcBef>
                <a:spcPts val="500"/>
              </a:spcBef>
              <a:spcAft>
                <a:spcPts val="0"/>
              </a:spcAft>
              <a:buClr>
                <a:schemeClr val="lt1"/>
              </a:buClr>
              <a:buSzPts val="2000"/>
              <a:buNone/>
              <a:defRPr b="1" sz="1600"/>
            </a:lvl5pPr>
            <a:lvl6pPr indent="-228600" lvl="5" marL="2743200" algn="l">
              <a:lnSpc>
                <a:spcPct val="120000"/>
              </a:lnSpc>
              <a:spcBef>
                <a:spcPts val="500"/>
              </a:spcBef>
              <a:spcAft>
                <a:spcPts val="0"/>
              </a:spcAft>
              <a:buClr>
                <a:schemeClr val="lt1"/>
              </a:buClr>
              <a:buSzPts val="2000"/>
              <a:buNone/>
              <a:defRPr b="1" sz="1600"/>
            </a:lvl6pPr>
            <a:lvl7pPr indent="-228600" lvl="6" marL="3200400" algn="l">
              <a:lnSpc>
                <a:spcPct val="120000"/>
              </a:lnSpc>
              <a:spcBef>
                <a:spcPts val="500"/>
              </a:spcBef>
              <a:spcAft>
                <a:spcPts val="0"/>
              </a:spcAft>
              <a:buClr>
                <a:schemeClr val="lt1"/>
              </a:buClr>
              <a:buSzPts val="2000"/>
              <a:buNone/>
              <a:defRPr b="1" sz="1600"/>
            </a:lvl7pPr>
            <a:lvl8pPr indent="-228600" lvl="7" marL="3657600" algn="l">
              <a:lnSpc>
                <a:spcPct val="120000"/>
              </a:lnSpc>
              <a:spcBef>
                <a:spcPts val="500"/>
              </a:spcBef>
              <a:spcAft>
                <a:spcPts val="0"/>
              </a:spcAft>
              <a:buClr>
                <a:schemeClr val="lt1"/>
              </a:buClr>
              <a:buSzPts val="2000"/>
              <a:buNone/>
              <a:defRPr b="1" sz="1600"/>
            </a:lvl8pPr>
            <a:lvl9pPr indent="-228600" lvl="8" marL="4114800" algn="l">
              <a:lnSpc>
                <a:spcPct val="120000"/>
              </a:lnSpc>
              <a:spcBef>
                <a:spcPts val="500"/>
              </a:spcBef>
              <a:spcAft>
                <a:spcPts val="0"/>
              </a:spcAft>
              <a:buClr>
                <a:schemeClr val="lt1"/>
              </a:buClr>
              <a:buSzPts val="2000"/>
              <a:buNone/>
              <a:defRPr b="1" sz="1600"/>
            </a:lvl9pPr>
          </a:lstStyle>
          <a:p/>
        </p:txBody>
      </p:sp>
      <p:sp>
        <p:nvSpPr>
          <p:cNvPr id="207" name="Google Shape;207;p16"/>
          <p:cNvSpPr/>
          <p:nvPr>
            <p:ph idx="2" type="pic"/>
          </p:nvPr>
        </p:nvSpPr>
        <p:spPr>
          <a:xfrm>
            <a:off x="1141413" y="2666998"/>
            <a:ext cx="3195240" cy="1524000"/>
          </a:xfrm>
          <a:prstGeom prst="round2DiagRect">
            <a:avLst>
              <a:gd fmla="val 16667" name="adj1"/>
              <a:gd fmla="val 0" name="adj2"/>
            </a:avLst>
          </a:prstGeom>
          <a:noFill/>
          <a:ln cap="sq" cmpd="sng" w="19050">
            <a:solidFill>
              <a:srgbClr val="B0BFC7">
                <a:alpha val="60000"/>
              </a:srgbClr>
            </a:solidFill>
            <a:prstDash val="solid"/>
            <a:miter lim="800000"/>
            <a:headEnd len="sm" w="sm" type="none"/>
            <a:tailEnd len="sm" w="sm" type="none"/>
          </a:ln>
          <a:effectLst>
            <a:outerShdw blurRad="88900" rotWithShape="0" algn="t" dir="5400000" dist="38100">
              <a:srgbClr val="000000">
                <a:alpha val="40000"/>
              </a:srgbClr>
            </a:outerShdw>
          </a:effectLst>
        </p:spPr>
        <p:txBody>
          <a:bodyPr anchorCtr="0" anchor="t" bIns="45700" lIns="91425" spcFirstLastPara="1" rIns="91425" wrap="square" tIns="45700">
            <a:noAutofit/>
          </a:bodyPr>
          <a:lstStyle>
            <a:lvl1pPr lvl="0" marR="0" rtl="0" algn="l">
              <a:lnSpc>
                <a:spcPct val="120000"/>
              </a:lnSpc>
              <a:spcBef>
                <a:spcPts val="1000"/>
              </a:spcBef>
              <a:spcAft>
                <a:spcPts val="0"/>
              </a:spcAft>
              <a:buClr>
                <a:schemeClr val="lt1"/>
              </a:buClr>
              <a:buSzPts val="2500"/>
              <a:buFont typeface="Arial"/>
              <a:buNone/>
              <a:defRPr b="0" i="0" sz="2000" u="none" cap="none" strike="noStrike">
                <a:solidFill>
                  <a:schemeClr val="lt1"/>
                </a:solidFill>
                <a:latin typeface="Twentieth Century"/>
                <a:ea typeface="Twentieth Century"/>
                <a:cs typeface="Twentieth Century"/>
                <a:sym typeface="Twentieth Century"/>
              </a:defRPr>
            </a:lvl1pPr>
            <a:lvl2pPr lvl="1" marR="0" rtl="0" algn="l">
              <a:lnSpc>
                <a:spcPct val="120000"/>
              </a:lnSpc>
              <a:spcBef>
                <a:spcPts val="500"/>
              </a:spcBef>
              <a:spcAft>
                <a:spcPts val="0"/>
              </a:spcAft>
              <a:buClr>
                <a:schemeClr val="lt1"/>
              </a:buClr>
              <a:buSzPts val="2500"/>
              <a:buFont typeface="Arial"/>
              <a:buChar char="•"/>
              <a:defRPr b="0" i="0" sz="2000" u="none" cap="none" strike="noStrike">
                <a:solidFill>
                  <a:schemeClr val="lt1"/>
                </a:solidFill>
                <a:latin typeface="Twentieth Century"/>
                <a:ea typeface="Twentieth Century"/>
                <a:cs typeface="Twentieth Century"/>
                <a:sym typeface="Twentieth Century"/>
              </a:defRPr>
            </a:lvl2pPr>
            <a:lvl3pPr lvl="2" marR="0" rtl="0" algn="l">
              <a:lnSpc>
                <a:spcPct val="120000"/>
              </a:lnSpc>
              <a:spcBef>
                <a:spcPts val="500"/>
              </a:spcBef>
              <a:spcAft>
                <a:spcPts val="0"/>
              </a:spcAft>
              <a:buClr>
                <a:schemeClr val="lt1"/>
              </a:buClr>
              <a:buSzPts val="2250"/>
              <a:buFont typeface="Arial"/>
              <a:buChar char="•"/>
              <a:defRPr b="0" i="0" sz="1800" u="none" cap="none" strike="noStrike">
                <a:solidFill>
                  <a:schemeClr val="lt1"/>
                </a:solidFill>
                <a:latin typeface="Twentieth Century"/>
                <a:ea typeface="Twentieth Century"/>
                <a:cs typeface="Twentieth Century"/>
                <a:sym typeface="Twentieth Century"/>
              </a:defRPr>
            </a:lvl3pPr>
            <a:lvl4pPr lvl="3" marR="0" rtl="0" algn="l">
              <a:lnSpc>
                <a:spcPct val="120000"/>
              </a:lnSpc>
              <a:spcBef>
                <a:spcPts val="500"/>
              </a:spcBef>
              <a:spcAft>
                <a:spcPts val="0"/>
              </a:spcAft>
              <a:buClr>
                <a:schemeClr val="lt1"/>
              </a:buClr>
              <a:buSzPts val="2000"/>
              <a:buFont typeface="Arial"/>
              <a:buChar char="•"/>
              <a:defRPr b="0" i="0" sz="1600" u="none" cap="none" strike="noStrike">
                <a:solidFill>
                  <a:schemeClr val="lt1"/>
                </a:solidFill>
                <a:latin typeface="Twentieth Century"/>
                <a:ea typeface="Twentieth Century"/>
                <a:cs typeface="Twentieth Century"/>
                <a:sym typeface="Twentieth Century"/>
              </a:defRPr>
            </a:lvl4pPr>
            <a:lvl5pPr lvl="4" marR="0" rtl="0" algn="l">
              <a:lnSpc>
                <a:spcPct val="120000"/>
              </a:lnSpc>
              <a:spcBef>
                <a:spcPts val="500"/>
              </a:spcBef>
              <a:spcAft>
                <a:spcPts val="0"/>
              </a:spcAft>
              <a:buClr>
                <a:schemeClr val="lt1"/>
              </a:buClr>
              <a:buSzPts val="2000"/>
              <a:buFont typeface="Arial"/>
              <a:buChar char="•"/>
              <a:defRPr b="0" i="0" sz="1600" u="none" cap="none" strike="noStrike">
                <a:solidFill>
                  <a:schemeClr val="lt1"/>
                </a:solidFill>
                <a:latin typeface="Twentieth Century"/>
                <a:ea typeface="Twentieth Century"/>
                <a:cs typeface="Twentieth Century"/>
                <a:sym typeface="Twentieth Century"/>
              </a:defRPr>
            </a:lvl5pPr>
            <a:lvl6pPr lvl="5"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6pPr>
            <a:lvl7pPr lvl="6"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7pPr>
            <a:lvl8pPr lvl="7"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8pPr>
            <a:lvl9pPr lvl="8"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9pPr>
          </a:lstStyle>
          <a:p/>
        </p:txBody>
      </p:sp>
      <p:sp>
        <p:nvSpPr>
          <p:cNvPr id="208" name="Google Shape;208;p16"/>
          <p:cNvSpPr txBox="1"/>
          <p:nvPr>
            <p:ph idx="3" type="body"/>
          </p:nvPr>
        </p:nvSpPr>
        <p:spPr>
          <a:xfrm>
            <a:off x="1141413" y="4980858"/>
            <a:ext cx="3195240" cy="817843"/>
          </a:xfrm>
          <a:prstGeom prst="rect">
            <a:avLst/>
          </a:prstGeom>
          <a:noFill/>
          <a:ln>
            <a:noFill/>
          </a:ln>
        </p:spPr>
        <p:txBody>
          <a:bodyPr anchorCtr="0" anchor="t"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1750"/>
              <a:buNone/>
              <a:defRPr sz="1400"/>
            </a:lvl1pPr>
            <a:lvl2pPr indent="-228600" lvl="1" marL="914400" algn="l">
              <a:lnSpc>
                <a:spcPct val="120000"/>
              </a:lnSpc>
              <a:spcBef>
                <a:spcPts val="500"/>
              </a:spcBef>
              <a:spcAft>
                <a:spcPts val="0"/>
              </a:spcAft>
              <a:buClr>
                <a:schemeClr val="lt1"/>
              </a:buClr>
              <a:buSzPts val="1500"/>
              <a:buNone/>
              <a:defRPr sz="1200"/>
            </a:lvl2pPr>
            <a:lvl3pPr indent="-228600" lvl="2" marL="1371600" algn="l">
              <a:lnSpc>
                <a:spcPct val="120000"/>
              </a:lnSpc>
              <a:spcBef>
                <a:spcPts val="500"/>
              </a:spcBef>
              <a:spcAft>
                <a:spcPts val="0"/>
              </a:spcAft>
              <a:buClr>
                <a:schemeClr val="lt1"/>
              </a:buClr>
              <a:buSzPts val="1250"/>
              <a:buNone/>
              <a:defRPr sz="1000"/>
            </a:lvl3pPr>
            <a:lvl4pPr indent="-228600" lvl="3" marL="1828800" algn="l">
              <a:lnSpc>
                <a:spcPct val="120000"/>
              </a:lnSpc>
              <a:spcBef>
                <a:spcPts val="500"/>
              </a:spcBef>
              <a:spcAft>
                <a:spcPts val="0"/>
              </a:spcAft>
              <a:buClr>
                <a:schemeClr val="lt1"/>
              </a:buClr>
              <a:buSzPts val="1125"/>
              <a:buNone/>
              <a:defRPr sz="900"/>
            </a:lvl4pPr>
            <a:lvl5pPr indent="-228600" lvl="4" marL="2286000" algn="l">
              <a:lnSpc>
                <a:spcPct val="120000"/>
              </a:lnSpc>
              <a:spcBef>
                <a:spcPts val="500"/>
              </a:spcBef>
              <a:spcAft>
                <a:spcPts val="0"/>
              </a:spcAft>
              <a:buClr>
                <a:schemeClr val="lt1"/>
              </a:buClr>
              <a:buSzPts val="1125"/>
              <a:buNone/>
              <a:defRPr sz="900"/>
            </a:lvl5pPr>
            <a:lvl6pPr indent="-228600" lvl="5" marL="2743200" algn="l">
              <a:lnSpc>
                <a:spcPct val="120000"/>
              </a:lnSpc>
              <a:spcBef>
                <a:spcPts val="500"/>
              </a:spcBef>
              <a:spcAft>
                <a:spcPts val="0"/>
              </a:spcAft>
              <a:buClr>
                <a:schemeClr val="lt1"/>
              </a:buClr>
              <a:buSzPts val="1125"/>
              <a:buNone/>
              <a:defRPr sz="900"/>
            </a:lvl6pPr>
            <a:lvl7pPr indent="-228600" lvl="6" marL="3200400" algn="l">
              <a:lnSpc>
                <a:spcPct val="120000"/>
              </a:lnSpc>
              <a:spcBef>
                <a:spcPts val="500"/>
              </a:spcBef>
              <a:spcAft>
                <a:spcPts val="0"/>
              </a:spcAft>
              <a:buClr>
                <a:schemeClr val="lt1"/>
              </a:buClr>
              <a:buSzPts val="1125"/>
              <a:buNone/>
              <a:defRPr sz="900"/>
            </a:lvl7pPr>
            <a:lvl8pPr indent="-228600" lvl="7" marL="3657600" algn="l">
              <a:lnSpc>
                <a:spcPct val="120000"/>
              </a:lnSpc>
              <a:spcBef>
                <a:spcPts val="500"/>
              </a:spcBef>
              <a:spcAft>
                <a:spcPts val="0"/>
              </a:spcAft>
              <a:buClr>
                <a:schemeClr val="lt1"/>
              </a:buClr>
              <a:buSzPts val="1125"/>
              <a:buNone/>
              <a:defRPr sz="900"/>
            </a:lvl8pPr>
            <a:lvl9pPr indent="-228600" lvl="8" marL="4114800" algn="l">
              <a:lnSpc>
                <a:spcPct val="120000"/>
              </a:lnSpc>
              <a:spcBef>
                <a:spcPts val="500"/>
              </a:spcBef>
              <a:spcAft>
                <a:spcPts val="0"/>
              </a:spcAft>
              <a:buClr>
                <a:schemeClr val="lt1"/>
              </a:buClr>
              <a:buSzPts val="1125"/>
              <a:buNone/>
              <a:defRPr sz="900"/>
            </a:lvl9pPr>
          </a:lstStyle>
          <a:p/>
        </p:txBody>
      </p:sp>
      <p:sp>
        <p:nvSpPr>
          <p:cNvPr id="209" name="Google Shape;209;p16"/>
          <p:cNvSpPr txBox="1"/>
          <p:nvPr>
            <p:ph idx="4" type="body"/>
          </p:nvPr>
        </p:nvSpPr>
        <p:spPr>
          <a:xfrm>
            <a:off x="4489053" y="4404596"/>
            <a:ext cx="3200400" cy="57626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2500"/>
              <a:buNone/>
              <a:defRPr b="0" sz="2000" cap="none">
                <a:solidFill>
                  <a:schemeClr val="lt1"/>
                </a:solidFill>
              </a:defRPr>
            </a:lvl1pPr>
            <a:lvl2pPr indent="-228600" lvl="1" marL="914400" algn="l">
              <a:lnSpc>
                <a:spcPct val="120000"/>
              </a:lnSpc>
              <a:spcBef>
                <a:spcPts val="500"/>
              </a:spcBef>
              <a:spcAft>
                <a:spcPts val="0"/>
              </a:spcAft>
              <a:buClr>
                <a:schemeClr val="lt1"/>
              </a:buClr>
              <a:buSzPts val="2500"/>
              <a:buNone/>
              <a:defRPr b="1" sz="2000"/>
            </a:lvl2pPr>
            <a:lvl3pPr indent="-228600" lvl="2" marL="1371600" algn="l">
              <a:lnSpc>
                <a:spcPct val="120000"/>
              </a:lnSpc>
              <a:spcBef>
                <a:spcPts val="500"/>
              </a:spcBef>
              <a:spcAft>
                <a:spcPts val="0"/>
              </a:spcAft>
              <a:buClr>
                <a:schemeClr val="lt1"/>
              </a:buClr>
              <a:buSzPts val="2250"/>
              <a:buNone/>
              <a:defRPr b="1" sz="1800"/>
            </a:lvl3pPr>
            <a:lvl4pPr indent="-228600" lvl="3" marL="1828800" algn="l">
              <a:lnSpc>
                <a:spcPct val="120000"/>
              </a:lnSpc>
              <a:spcBef>
                <a:spcPts val="500"/>
              </a:spcBef>
              <a:spcAft>
                <a:spcPts val="0"/>
              </a:spcAft>
              <a:buClr>
                <a:schemeClr val="lt1"/>
              </a:buClr>
              <a:buSzPts val="2000"/>
              <a:buNone/>
              <a:defRPr b="1" sz="1600"/>
            </a:lvl4pPr>
            <a:lvl5pPr indent="-228600" lvl="4" marL="2286000" algn="l">
              <a:lnSpc>
                <a:spcPct val="120000"/>
              </a:lnSpc>
              <a:spcBef>
                <a:spcPts val="500"/>
              </a:spcBef>
              <a:spcAft>
                <a:spcPts val="0"/>
              </a:spcAft>
              <a:buClr>
                <a:schemeClr val="lt1"/>
              </a:buClr>
              <a:buSzPts val="2000"/>
              <a:buNone/>
              <a:defRPr b="1" sz="1600"/>
            </a:lvl5pPr>
            <a:lvl6pPr indent="-228600" lvl="5" marL="2743200" algn="l">
              <a:lnSpc>
                <a:spcPct val="120000"/>
              </a:lnSpc>
              <a:spcBef>
                <a:spcPts val="500"/>
              </a:spcBef>
              <a:spcAft>
                <a:spcPts val="0"/>
              </a:spcAft>
              <a:buClr>
                <a:schemeClr val="lt1"/>
              </a:buClr>
              <a:buSzPts val="2000"/>
              <a:buNone/>
              <a:defRPr b="1" sz="1600"/>
            </a:lvl6pPr>
            <a:lvl7pPr indent="-228600" lvl="6" marL="3200400" algn="l">
              <a:lnSpc>
                <a:spcPct val="120000"/>
              </a:lnSpc>
              <a:spcBef>
                <a:spcPts val="500"/>
              </a:spcBef>
              <a:spcAft>
                <a:spcPts val="0"/>
              </a:spcAft>
              <a:buClr>
                <a:schemeClr val="lt1"/>
              </a:buClr>
              <a:buSzPts val="2000"/>
              <a:buNone/>
              <a:defRPr b="1" sz="1600"/>
            </a:lvl7pPr>
            <a:lvl8pPr indent="-228600" lvl="7" marL="3657600" algn="l">
              <a:lnSpc>
                <a:spcPct val="120000"/>
              </a:lnSpc>
              <a:spcBef>
                <a:spcPts val="500"/>
              </a:spcBef>
              <a:spcAft>
                <a:spcPts val="0"/>
              </a:spcAft>
              <a:buClr>
                <a:schemeClr val="lt1"/>
              </a:buClr>
              <a:buSzPts val="2000"/>
              <a:buNone/>
              <a:defRPr b="1" sz="1600"/>
            </a:lvl8pPr>
            <a:lvl9pPr indent="-228600" lvl="8" marL="4114800" algn="l">
              <a:lnSpc>
                <a:spcPct val="120000"/>
              </a:lnSpc>
              <a:spcBef>
                <a:spcPts val="500"/>
              </a:spcBef>
              <a:spcAft>
                <a:spcPts val="0"/>
              </a:spcAft>
              <a:buClr>
                <a:schemeClr val="lt1"/>
              </a:buClr>
              <a:buSzPts val="2000"/>
              <a:buNone/>
              <a:defRPr b="1" sz="1600"/>
            </a:lvl9pPr>
          </a:lstStyle>
          <a:p/>
        </p:txBody>
      </p:sp>
      <p:sp>
        <p:nvSpPr>
          <p:cNvPr id="210" name="Google Shape;210;p16"/>
          <p:cNvSpPr/>
          <p:nvPr>
            <p:ph idx="5" type="pic"/>
          </p:nvPr>
        </p:nvSpPr>
        <p:spPr>
          <a:xfrm>
            <a:off x="4489053" y="2666998"/>
            <a:ext cx="3198940" cy="1524000"/>
          </a:xfrm>
          <a:prstGeom prst="round2DiagRect">
            <a:avLst>
              <a:gd fmla="val 16667" name="adj1"/>
              <a:gd fmla="val 0" name="adj2"/>
            </a:avLst>
          </a:prstGeom>
          <a:noFill/>
          <a:ln cap="sq" cmpd="sng" w="19050">
            <a:solidFill>
              <a:srgbClr val="B0BFC7">
                <a:alpha val="60000"/>
              </a:srgbClr>
            </a:solidFill>
            <a:prstDash val="solid"/>
            <a:miter lim="800000"/>
            <a:headEnd len="sm" w="sm" type="none"/>
            <a:tailEnd len="sm" w="sm" type="none"/>
          </a:ln>
          <a:effectLst>
            <a:outerShdw blurRad="88900" rotWithShape="0" algn="t" dir="5400000" dist="38100">
              <a:srgbClr val="000000">
                <a:alpha val="40000"/>
              </a:srgbClr>
            </a:outerShdw>
          </a:effectLst>
        </p:spPr>
        <p:txBody>
          <a:bodyPr anchorCtr="0" anchor="t" bIns="45700" lIns="91425" spcFirstLastPara="1" rIns="91425" wrap="square" tIns="45700">
            <a:noAutofit/>
          </a:bodyPr>
          <a:lstStyle>
            <a:lvl1pPr lvl="0" marR="0" rtl="0" algn="l">
              <a:lnSpc>
                <a:spcPct val="120000"/>
              </a:lnSpc>
              <a:spcBef>
                <a:spcPts val="1000"/>
              </a:spcBef>
              <a:spcAft>
                <a:spcPts val="0"/>
              </a:spcAft>
              <a:buClr>
                <a:schemeClr val="lt1"/>
              </a:buClr>
              <a:buSzPts val="2500"/>
              <a:buFont typeface="Arial"/>
              <a:buNone/>
              <a:defRPr b="0" i="0" sz="2000" u="none" cap="none" strike="noStrike">
                <a:solidFill>
                  <a:schemeClr val="lt1"/>
                </a:solidFill>
                <a:latin typeface="Twentieth Century"/>
                <a:ea typeface="Twentieth Century"/>
                <a:cs typeface="Twentieth Century"/>
                <a:sym typeface="Twentieth Century"/>
              </a:defRPr>
            </a:lvl1pPr>
            <a:lvl2pPr lvl="1" marR="0" rtl="0" algn="l">
              <a:lnSpc>
                <a:spcPct val="120000"/>
              </a:lnSpc>
              <a:spcBef>
                <a:spcPts val="500"/>
              </a:spcBef>
              <a:spcAft>
                <a:spcPts val="0"/>
              </a:spcAft>
              <a:buClr>
                <a:schemeClr val="lt1"/>
              </a:buClr>
              <a:buSzPts val="2500"/>
              <a:buFont typeface="Arial"/>
              <a:buChar char="•"/>
              <a:defRPr b="0" i="0" sz="2000" u="none" cap="none" strike="noStrike">
                <a:solidFill>
                  <a:schemeClr val="lt1"/>
                </a:solidFill>
                <a:latin typeface="Twentieth Century"/>
                <a:ea typeface="Twentieth Century"/>
                <a:cs typeface="Twentieth Century"/>
                <a:sym typeface="Twentieth Century"/>
              </a:defRPr>
            </a:lvl2pPr>
            <a:lvl3pPr lvl="2" marR="0" rtl="0" algn="l">
              <a:lnSpc>
                <a:spcPct val="120000"/>
              </a:lnSpc>
              <a:spcBef>
                <a:spcPts val="500"/>
              </a:spcBef>
              <a:spcAft>
                <a:spcPts val="0"/>
              </a:spcAft>
              <a:buClr>
                <a:schemeClr val="lt1"/>
              </a:buClr>
              <a:buSzPts val="2250"/>
              <a:buFont typeface="Arial"/>
              <a:buChar char="•"/>
              <a:defRPr b="0" i="0" sz="1800" u="none" cap="none" strike="noStrike">
                <a:solidFill>
                  <a:schemeClr val="lt1"/>
                </a:solidFill>
                <a:latin typeface="Twentieth Century"/>
                <a:ea typeface="Twentieth Century"/>
                <a:cs typeface="Twentieth Century"/>
                <a:sym typeface="Twentieth Century"/>
              </a:defRPr>
            </a:lvl3pPr>
            <a:lvl4pPr lvl="3" marR="0" rtl="0" algn="l">
              <a:lnSpc>
                <a:spcPct val="120000"/>
              </a:lnSpc>
              <a:spcBef>
                <a:spcPts val="500"/>
              </a:spcBef>
              <a:spcAft>
                <a:spcPts val="0"/>
              </a:spcAft>
              <a:buClr>
                <a:schemeClr val="lt1"/>
              </a:buClr>
              <a:buSzPts val="2000"/>
              <a:buFont typeface="Arial"/>
              <a:buChar char="•"/>
              <a:defRPr b="0" i="0" sz="1600" u="none" cap="none" strike="noStrike">
                <a:solidFill>
                  <a:schemeClr val="lt1"/>
                </a:solidFill>
                <a:latin typeface="Twentieth Century"/>
                <a:ea typeface="Twentieth Century"/>
                <a:cs typeface="Twentieth Century"/>
                <a:sym typeface="Twentieth Century"/>
              </a:defRPr>
            </a:lvl4pPr>
            <a:lvl5pPr lvl="4" marR="0" rtl="0" algn="l">
              <a:lnSpc>
                <a:spcPct val="120000"/>
              </a:lnSpc>
              <a:spcBef>
                <a:spcPts val="500"/>
              </a:spcBef>
              <a:spcAft>
                <a:spcPts val="0"/>
              </a:spcAft>
              <a:buClr>
                <a:schemeClr val="lt1"/>
              </a:buClr>
              <a:buSzPts val="2000"/>
              <a:buFont typeface="Arial"/>
              <a:buChar char="•"/>
              <a:defRPr b="0" i="0" sz="1600" u="none" cap="none" strike="noStrike">
                <a:solidFill>
                  <a:schemeClr val="lt1"/>
                </a:solidFill>
                <a:latin typeface="Twentieth Century"/>
                <a:ea typeface="Twentieth Century"/>
                <a:cs typeface="Twentieth Century"/>
                <a:sym typeface="Twentieth Century"/>
              </a:defRPr>
            </a:lvl5pPr>
            <a:lvl6pPr lvl="5"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6pPr>
            <a:lvl7pPr lvl="6"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7pPr>
            <a:lvl8pPr lvl="7"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8pPr>
            <a:lvl9pPr lvl="8"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9pPr>
          </a:lstStyle>
          <a:p/>
        </p:txBody>
      </p:sp>
      <p:sp>
        <p:nvSpPr>
          <p:cNvPr id="211" name="Google Shape;211;p16"/>
          <p:cNvSpPr txBox="1"/>
          <p:nvPr>
            <p:ph idx="6" type="body"/>
          </p:nvPr>
        </p:nvSpPr>
        <p:spPr>
          <a:xfrm>
            <a:off x="4487593" y="4980857"/>
            <a:ext cx="3200400" cy="810342"/>
          </a:xfrm>
          <a:prstGeom prst="rect">
            <a:avLst/>
          </a:prstGeom>
          <a:noFill/>
          <a:ln>
            <a:noFill/>
          </a:ln>
        </p:spPr>
        <p:txBody>
          <a:bodyPr anchorCtr="0" anchor="t"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1750"/>
              <a:buNone/>
              <a:defRPr sz="1400"/>
            </a:lvl1pPr>
            <a:lvl2pPr indent="-228600" lvl="1" marL="914400" algn="l">
              <a:lnSpc>
                <a:spcPct val="120000"/>
              </a:lnSpc>
              <a:spcBef>
                <a:spcPts val="500"/>
              </a:spcBef>
              <a:spcAft>
                <a:spcPts val="0"/>
              </a:spcAft>
              <a:buClr>
                <a:schemeClr val="lt1"/>
              </a:buClr>
              <a:buSzPts val="1500"/>
              <a:buNone/>
              <a:defRPr sz="1200"/>
            </a:lvl2pPr>
            <a:lvl3pPr indent="-228600" lvl="2" marL="1371600" algn="l">
              <a:lnSpc>
                <a:spcPct val="120000"/>
              </a:lnSpc>
              <a:spcBef>
                <a:spcPts val="500"/>
              </a:spcBef>
              <a:spcAft>
                <a:spcPts val="0"/>
              </a:spcAft>
              <a:buClr>
                <a:schemeClr val="lt1"/>
              </a:buClr>
              <a:buSzPts val="1250"/>
              <a:buNone/>
              <a:defRPr sz="1000"/>
            </a:lvl3pPr>
            <a:lvl4pPr indent="-228600" lvl="3" marL="1828800" algn="l">
              <a:lnSpc>
                <a:spcPct val="120000"/>
              </a:lnSpc>
              <a:spcBef>
                <a:spcPts val="500"/>
              </a:spcBef>
              <a:spcAft>
                <a:spcPts val="0"/>
              </a:spcAft>
              <a:buClr>
                <a:schemeClr val="lt1"/>
              </a:buClr>
              <a:buSzPts val="1125"/>
              <a:buNone/>
              <a:defRPr sz="900"/>
            </a:lvl4pPr>
            <a:lvl5pPr indent="-228600" lvl="4" marL="2286000" algn="l">
              <a:lnSpc>
                <a:spcPct val="120000"/>
              </a:lnSpc>
              <a:spcBef>
                <a:spcPts val="500"/>
              </a:spcBef>
              <a:spcAft>
                <a:spcPts val="0"/>
              </a:spcAft>
              <a:buClr>
                <a:schemeClr val="lt1"/>
              </a:buClr>
              <a:buSzPts val="1125"/>
              <a:buNone/>
              <a:defRPr sz="900"/>
            </a:lvl5pPr>
            <a:lvl6pPr indent="-228600" lvl="5" marL="2743200" algn="l">
              <a:lnSpc>
                <a:spcPct val="120000"/>
              </a:lnSpc>
              <a:spcBef>
                <a:spcPts val="500"/>
              </a:spcBef>
              <a:spcAft>
                <a:spcPts val="0"/>
              </a:spcAft>
              <a:buClr>
                <a:schemeClr val="lt1"/>
              </a:buClr>
              <a:buSzPts val="1125"/>
              <a:buNone/>
              <a:defRPr sz="900"/>
            </a:lvl6pPr>
            <a:lvl7pPr indent="-228600" lvl="6" marL="3200400" algn="l">
              <a:lnSpc>
                <a:spcPct val="120000"/>
              </a:lnSpc>
              <a:spcBef>
                <a:spcPts val="500"/>
              </a:spcBef>
              <a:spcAft>
                <a:spcPts val="0"/>
              </a:spcAft>
              <a:buClr>
                <a:schemeClr val="lt1"/>
              </a:buClr>
              <a:buSzPts val="1125"/>
              <a:buNone/>
              <a:defRPr sz="900"/>
            </a:lvl7pPr>
            <a:lvl8pPr indent="-228600" lvl="7" marL="3657600" algn="l">
              <a:lnSpc>
                <a:spcPct val="120000"/>
              </a:lnSpc>
              <a:spcBef>
                <a:spcPts val="500"/>
              </a:spcBef>
              <a:spcAft>
                <a:spcPts val="0"/>
              </a:spcAft>
              <a:buClr>
                <a:schemeClr val="lt1"/>
              </a:buClr>
              <a:buSzPts val="1125"/>
              <a:buNone/>
              <a:defRPr sz="900"/>
            </a:lvl8pPr>
            <a:lvl9pPr indent="-228600" lvl="8" marL="4114800" algn="l">
              <a:lnSpc>
                <a:spcPct val="120000"/>
              </a:lnSpc>
              <a:spcBef>
                <a:spcPts val="500"/>
              </a:spcBef>
              <a:spcAft>
                <a:spcPts val="0"/>
              </a:spcAft>
              <a:buClr>
                <a:schemeClr val="lt1"/>
              </a:buClr>
              <a:buSzPts val="1125"/>
              <a:buNone/>
              <a:defRPr sz="900"/>
            </a:lvl9pPr>
          </a:lstStyle>
          <a:p/>
        </p:txBody>
      </p:sp>
      <p:sp>
        <p:nvSpPr>
          <p:cNvPr id="212" name="Google Shape;212;p16"/>
          <p:cNvSpPr txBox="1"/>
          <p:nvPr>
            <p:ph idx="7" type="body"/>
          </p:nvPr>
        </p:nvSpPr>
        <p:spPr>
          <a:xfrm>
            <a:off x="7852567" y="4404595"/>
            <a:ext cx="3190741" cy="57626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2500"/>
              <a:buNone/>
              <a:defRPr b="0" sz="2000" cap="none">
                <a:solidFill>
                  <a:schemeClr val="lt1"/>
                </a:solidFill>
              </a:defRPr>
            </a:lvl1pPr>
            <a:lvl2pPr indent="-228600" lvl="1" marL="914400" algn="l">
              <a:lnSpc>
                <a:spcPct val="120000"/>
              </a:lnSpc>
              <a:spcBef>
                <a:spcPts val="500"/>
              </a:spcBef>
              <a:spcAft>
                <a:spcPts val="0"/>
              </a:spcAft>
              <a:buClr>
                <a:schemeClr val="lt1"/>
              </a:buClr>
              <a:buSzPts val="2500"/>
              <a:buNone/>
              <a:defRPr b="1" sz="2000"/>
            </a:lvl2pPr>
            <a:lvl3pPr indent="-228600" lvl="2" marL="1371600" algn="l">
              <a:lnSpc>
                <a:spcPct val="120000"/>
              </a:lnSpc>
              <a:spcBef>
                <a:spcPts val="500"/>
              </a:spcBef>
              <a:spcAft>
                <a:spcPts val="0"/>
              </a:spcAft>
              <a:buClr>
                <a:schemeClr val="lt1"/>
              </a:buClr>
              <a:buSzPts val="2250"/>
              <a:buNone/>
              <a:defRPr b="1" sz="1800"/>
            </a:lvl3pPr>
            <a:lvl4pPr indent="-228600" lvl="3" marL="1828800" algn="l">
              <a:lnSpc>
                <a:spcPct val="120000"/>
              </a:lnSpc>
              <a:spcBef>
                <a:spcPts val="500"/>
              </a:spcBef>
              <a:spcAft>
                <a:spcPts val="0"/>
              </a:spcAft>
              <a:buClr>
                <a:schemeClr val="lt1"/>
              </a:buClr>
              <a:buSzPts val="2000"/>
              <a:buNone/>
              <a:defRPr b="1" sz="1600"/>
            </a:lvl4pPr>
            <a:lvl5pPr indent="-228600" lvl="4" marL="2286000" algn="l">
              <a:lnSpc>
                <a:spcPct val="120000"/>
              </a:lnSpc>
              <a:spcBef>
                <a:spcPts val="500"/>
              </a:spcBef>
              <a:spcAft>
                <a:spcPts val="0"/>
              </a:spcAft>
              <a:buClr>
                <a:schemeClr val="lt1"/>
              </a:buClr>
              <a:buSzPts val="2000"/>
              <a:buNone/>
              <a:defRPr b="1" sz="1600"/>
            </a:lvl5pPr>
            <a:lvl6pPr indent="-228600" lvl="5" marL="2743200" algn="l">
              <a:lnSpc>
                <a:spcPct val="120000"/>
              </a:lnSpc>
              <a:spcBef>
                <a:spcPts val="500"/>
              </a:spcBef>
              <a:spcAft>
                <a:spcPts val="0"/>
              </a:spcAft>
              <a:buClr>
                <a:schemeClr val="lt1"/>
              </a:buClr>
              <a:buSzPts val="2000"/>
              <a:buNone/>
              <a:defRPr b="1" sz="1600"/>
            </a:lvl6pPr>
            <a:lvl7pPr indent="-228600" lvl="6" marL="3200400" algn="l">
              <a:lnSpc>
                <a:spcPct val="120000"/>
              </a:lnSpc>
              <a:spcBef>
                <a:spcPts val="500"/>
              </a:spcBef>
              <a:spcAft>
                <a:spcPts val="0"/>
              </a:spcAft>
              <a:buClr>
                <a:schemeClr val="lt1"/>
              </a:buClr>
              <a:buSzPts val="2000"/>
              <a:buNone/>
              <a:defRPr b="1" sz="1600"/>
            </a:lvl7pPr>
            <a:lvl8pPr indent="-228600" lvl="7" marL="3657600" algn="l">
              <a:lnSpc>
                <a:spcPct val="120000"/>
              </a:lnSpc>
              <a:spcBef>
                <a:spcPts val="500"/>
              </a:spcBef>
              <a:spcAft>
                <a:spcPts val="0"/>
              </a:spcAft>
              <a:buClr>
                <a:schemeClr val="lt1"/>
              </a:buClr>
              <a:buSzPts val="2000"/>
              <a:buNone/>
              <a:defRPr b="1" sz="1600"/>
            </a:lvl8pPr>
            <a:lvl9pPr indent="-228600" lvl="8" marL="4114800" algn="l">
              <a:lnSpc>
                <a:spcPct val="120000"/>
              </a:lnSpc>
              <a:spcBef>
                <a:spcPts val="500"/>
              </a:spcBef>
              <a:spcAft>
                <a:spcPts val="0"/>
              </a:spcAft>
              <a:buClr>
                <a:schemeClr val="lt1"/>
              </a:buClr>
              <a:buSzPts val="2000"/>
              <a:buNone/>
              <a:defRPr b="1" sz="1600"/>
            </a:lvl9pPr>
          </a:lstStyle>
          <a:p/>
        </p:txBody>
      </p:sp>
      <p:sp>
        <p:nvSpPr>
          <p:cNvPr id="213" name="Google Shape;213;p16"/>
          <p:cNvSpPr/>
          <p:nvPr>
            <p:ph idx="8" type="pic"/>
          </p:nvPr>
        </p:nvSpPr>
        <p:spPr>
          <a:xfrm>
            <a:off x="7852442" y="2666998"/>
            <a:ext cx="3194969" cy="1524000"/>
          </a:xfrm>
          <a:prstGeom prst="round2DiagRect">
            <a:avLst>
              <a:gd fmla="val 16667" name="adj1"/>
              <a:gd fmla="val 0" name="adj2"/>
            </a:avLst>
          </a:prstGeom>
          <a:noFill/>
          <a:ln cap="sq" cmpd="sng" w="19050">
            <a:solidFill>
              <a:srgbClr val="B0BFC7">
                <a:alpha val="60000"/>
              </a:srgbClr>
            </a:solidFill>
            <a:prstDash val="solid"/>
            <a:miter lim="800000"/>
            <a:headEnd len="sm" w="sm" type="none"/>
            <a:tailEnd len="sm" w="sm" type="none"/>
          </a:ln>
          <a:effectLst>
            <a:outerShdw blurRad="88900" rotWithShape="0" algn="t" dir="5400000" dist="38100">
              <a:srgbClr val="000000">
                <a:alpha val="40000"/>
              </a:srgbClr>
            </a:outerShdw>
          </a:effectLst>
        </p:spPr>
        <p:txBody>
          <a:bodyPr anchorCtr="0" anchor="t" bIns="45700" lIns="91425" spcFirstLastPara="1" rIns="91425" wrap="square" tIns="45700">
            <a:noAutofit/>
          </a:bodyPr>
          <a:lstStyle>
            <a:lvl1pPr lvl="0" marR="0" rtl="0" algn="l">
              <a:lnSpc>
                <a:spcPct val="120000"/>
              </a:lnSpc>
              <a:spcBef>
                <a:spcPts val="1000"/>
              </a:spcBef>
              <a:spcAft>
                <a:spcPts val="0"/>
              </a:spcAft>
              <a:buClr>
                <a:schemeClr val="lt1"/>
              </a:buClr>
              <a:buSzPts val="2500"/>
              <a:buFont typeface="Arial"/>
              <a:buNone/>
              <a:defRPr b="0" i="0" sz="2000" u="none" cap="none" strike="noStrike">
                <a:solidFill>
                  <a:schemeClr val="lt1"/>
                </a:solidFill>
                <a:latin typeface="Twentieth Century"/>
                <a:ea typeface="Twentieth Century"/>
                <a:cs typeface="Twentieth Century"/>
                <a:sym typeface="Twentieth Century"/>
              </a:defRPr>
            </a:lvl1pPr>
            <a:lvl2pPr lvl="1" marR="0" rtl="0" algn="l">
              <a:lnSpc>
                <a:spcPct val="120000"/>
              </a:lnSpc>
              <a:spcBef>
                <a:spcPts val="500"/>
              </a:spcBef>
              <a:spcAft>
                <a:spcPts val="0"/>
              </a:spcAft>
              <a:buClr>
                <a:schemeClr val="lt1"/>
              </a:buClr>
              <a:buSzPts val="2500"/>
              <a:buFont typeface="Arial"/>
              <a:buChar char="•"/>
              <a:defRPr b="0" i="0" sz="2000" u="none" cap="none" strike="noStrike">
                <a:solidFill>
                  <a:schemeClr val="lt1"/>
                </a:solidFill>
                <a:latin typeface="Twentieth Century"/>
                <a:ea typeface="Twentieth Century"/>
                <a:cs typeface="Twentieth Century"/>
                <a:sym typeface="Twentieth Century"/>
              </a:defRPr>
            </a:lvl2pPr>
            <a:lvl3pPr lvl="2" marR="0" rtl="0" algn="l">
              <a:lnSpc>
                <a:spcPct val="120000"/>
              </a:lnSpc>
              <a:spcBef>
                <a:spcPts val="500"/>
              </a:spcBef>
              <a:spcAft>
                <a:spcPts val="0"/>
              </a:spcAft>
              <a:buClr>
                <a:schemeClr val="lt1"/>
              </a:buClr>
              <a:buSzPts val="2250"/>
              <a:buFont typeface="Arial"/>
              <a:buChar char="•"/>
              <a:defRPr b="0" i="0" sz="1800" u="none" cap="none" strike="noStrike">
                <a:solidFill>
                  <a:schemeClr val="lt1"/>
                </a:solidFill>
                <a:latin typeface="Twentieth Century"/>
                <a:ea typeface="Twentieth Century"/>
                <a:cs typeface="Twentieth Century"/>
                <a:sym typeface="Twentieth Century"/>
              </a:defRPr>
            </a:lvl3pPr>
            <a:lvl4pPr lvl="3" marR="0" rtl="0" algn="l">
              <a:lnSpc>
                <a:spcPct val="120000"/>
              </a:lnSpc>
              <a:spcBef>
                <a:spcPts val="500"/>
              </a:spcBef>
              <a:spcAft>
                <a:spcPts val="0"/>
              </a:spcAft>
              <a:buClr>
                <a:schemeClr val="lt1"/>
              </a:buClr>
              <a:buSzPts val="2000"/>
              <a:buFont typeface="Arial"/>
              <a:buChar char="•"/>
              <a:defRPr b="0" i="0" sz="1600" u="none" cap="none" strike="noStrike">
                <a:solidFill>
                  <a:schemeClr val="lt1"/>
                </a:solidFill>
                <a:latin typeface="Twentieth Century"/>
                <a:ea typeface="Twentieth Century"/>
                <a:cs typeface="Twentieth Century"/>
                <a:sym typeface="Twentieth Century"/>
              </a:defRPr>
            </a:lvl4pPr>
            <a:lvl5pPr lvl="4" marR="0" rtl="0" algn="l">
              <a:lnSpc>
                <a:spcPct val="120000"/>
              </a:lnSpc>
              <a:spcBef>
                <a:spcPts val="500"/>
              </a:spcBef>
              <a:spcAft>
                <a:spcPts val="0"/>
              </a:spcAft>
              <a:buClr>
                <a:schemeClr val="lt1"/>
              </a:buClr>
              <a:buSzPts val="2000"/>
              <a:buFont typeface="Arial"/>
              <a:buChar char="•"/>
              <a:defRPr b="0" i="0" sz="1600" u="none" cap="none" strike="noStrike">
                <a:solidFill>
                  <a:schemeClr val="lt1"/>
                </a:solidFill>
                <a:latin typeface="Twentieth Century"/>
                <a:ea typeface="Twentieth Century"/>
                <a:cs typeface="Twentieth Century"/>
                <a:sym typeface="Twentieth Century"/>
              </a:defRPr>
            </a:lvl5pPr>
            <a:lvl6pPr lvl="5"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6pPr>
            <a:lvl7pPr lvl="6"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7pPr>
            <a:lvl8pPr lvl="7"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8pPr>
            <a:lvl9pPr lvl="8"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9pPr>
          </a:lstStyle>
          <a:p/>
        </p:txBody>
      </p:sp>
      <p:sp>
        <p:nvSpPr>
          <p:cNvPr id="214" name="Google Shape;214;p16"/>
          <p:cNvSpPr txBox="1"/>
          <p:nvPr>
            <p:ph idx="9" type="body"/>
          </p:nvPr>
        </p:nvSpPr>
        <p:spPr>
          <a:xfrm>
            <a:off x="7852442" y="4980854"/>
            <a:ext cx="3194968" cy="810345"/>
          </a:xfrm>
          <a:prstGeom prst="rect">
            <a:avLst/>
          </a:prstGeom>
          <a:noFill/>
          <a:ln>
            <a:noFill/>
          </a:ln>
        </p:spPr>
        <p:txBody>
          <a:bodyPr anchorCtr="0" anchor="t"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1750"/>
              <a:buNone/>
              <a:defRPr sz="1400"/>
            </a:lvl1pPr>
            <a:lvl2pPr indent="-228600" lvl="1" marL="914400" algn="l">
              <a:lnSpc>
                <a:spcPct val="120000"/>
              </a:lnSpc>
              <a:spcBef>
                <a:spcPts val="500"/>
              </a:spcBef>
              <a:spcAft>
                <a:spcPts val="0"/>
              </a:spcAft>
              <a:buClr>
                <a:schemeClr val="lt1"/>
              </a:buClr>
              <a:buSzPts val="1500"/>
              <a:buNone/>
              <a:defRPr sz="1200"/>
            </a:lvl2pPr>
            <a:lvl3pPr indent="-228600" lvl="2" marL="1371600" algn="l">
              <a:lnSpc>
                <a:spcPct val="120000"/>
              </a:lnSpc>
              <a:spcBef>
                <a:spcPts val="500"/>
              </a:spcBef>
              <a:spcAft>
                <a:spcPts val="0"/>
              </a:spcAft>
              <a:buClr>
                <a:schemeClr val="lt1"/>
              </a:buClr>
              <a:buSzPts val="1250"/>
              <a:buNone/>
              <a:defRPr sz="1000"/>
            </a:lvl3pPr>
            <a:lvl4pPr indent="-228600" lvl="3" marL="1828800" algn="l">
              <a:lnSpc>
                <a:spcPct val="120000"/>
              </a:lnSpc>
              <a:spcBef>
                <a:spcPts val="500"/>
              </a:spcBef>
              <a:spcAft>
                <a:spcPts val="0"/>
              </a:spcAft>
              <a:buClr>
                <a:schemeClr val="lt1"/>
              </a:buClr>
              <a:buSzPts val="1125"/>
              <a:buNone/>
              <a:defRPr sz="900"/>
            </a:lvl4pPr>
            <a:lvl5pPr indent="-228600" lvl="4" marL="2286000" algn="l">
              <a:lnSpc>
                <a:spcPct val="120000"/>
              </a:lnSpc>
              <a:spcBef>
                <a:spcPts val="500"/>
              </a:spcBef>
              <a:spcAft>
                <a:spcPts val="0"/>
              </a:spcAft>
              <a:buClr>
                <a:schemeClr val="lt1"/>
              </a:buClr>
              <a:buSzPts val="1125"/>
              <a:buNone/>
              <a:defRPr sz="900"/>
            </a:lvl5pPr>
            <a:lvl6pPr indent="-228600" lvl="5" marL="2743200" algn="l">
              <a:lnSpc>
                <a:spcPct val="120000"/>
              </a:lnSpc>
              <a:spcBef>
                <a:spcPts val="500"/>
              </a:spcBef>
              <a:spcAft>
                <a:spcPts val="0"/>
              </a:spcAft>
              <a:buClr>
                <a:schemeClr val="lt1"/>
              </a:buClr>
              <a:buSzPts val="1125"/>
              <a:buNone/>
              <a:defRPr sz="900"/>
            </a:lvl6pPr>
            <a:lvl7pPr indent="-228600" lvl="6" marL="3200400" algn="l">
              <a:lnSpc>
                <a:spcPct val="120000"/>
              </a:lnSpc>
              <a:spcBef>
                <a:spcPts val="500"/>
              </a:spcBef>
              <a:spcAft>
                <a:spcPts val="0"/>
              </a:spcAft>
              <a:buClr>
                <a:schemeClr val="lt1"/>
              </a:buClr>
              <a:buSzPts val="1125"/>
              <a:buNone/>
              <a:defRPr sz="900"/>
            </a:lvl7pPr>
            <a:lvl8pPr indent="-228600" lvl="7" marL="3657600" algn="l">
              <a:lnSpc>
                <a:spcPct val="120000"/>
              </a:lnSpc>
              <a:spcBef>
                <a:spcPts val="500"/>
              </a:spcBef>
              <a:spcAft>
                <a:spcPts val="0"/>
              </a:spcAft>
              <a:buClr>
                <a:schemeClr val="lt1"/>
              </a:buClr>
              <a:buSzPts val="1125"/>
              <a:buNone/>
              <a:defRPr sz="900"/>
            </a:lvl8pPr>
            <a:lvl9pPr indent="-228600" lvl="8" marL="4114800" algn="l">
              <a:lnSpc>
                <a:spcPct val="120000"/>
              </a:lnSpc>
              <a:spcBef>
                <a:spcPts val="500"/>
              </a:spcBef>
              <a:spcAft>
                <a:spcPts val="0"/>
              </a:spcAft>
              <a:buClr>
                <a:schemeClr val="lt1"/>
              </a:buClr>
              <a:buSzPts val="1125"/>
              <a:buNone/>
              <a:defRPr sz="900"/>
            </a:lvl9pPr>
          </a:lstStyle>
          <a:p/>
        </p:txBody>
      </p:sp>
      <p:sp>
        <p:nvSpPr>
          <p:cNvPr id="215" name="Google Shape;215;p16"/>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6" name="Google Shape;216;p16"/>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7" name="Google Shape;217;p16"/>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Заголовок и вертикальный текст" type="vertTx">
  <p:cSld name="VERTICAL_TEXT">
    <p:spTree>
      <p:nvGrpSpPr>
        <p:cNvPr id="218" name="Shape 218"/>
        <p:cNvGrpSpPr/>
        <p:nvPr/>
      </p:nvGrpSpPr>
      <p:grpSpPr>
        <a:xfrm>
          <a:off x="0" y="0"/>
          <a:ext cx="0" cy="0"/>
          <a:chOff x="0" y="0"/>
          <a:chExt cx="0" cy="0"/>
        </a:xfrm>
      </p:grpSpPr>
      <p:sp>
        <p:nvSpPr>
          <p:cNvPr id="219" name="Google Shape;219;p17"/>
          <p:cNvSpPr txBox="1"/>
          <p:nvPr>
            <p:ph type="title"/>
          </p:nvPr>
        </p:nvSpPr>
        <p:spPr>
          <a:xfrm>
            <a:off x="1141413" y="618518"/>
            <a:ext cx="9905998" cy="147857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0" name="Google Shape;220;p17"/>
          <p:cNvSpPr txBox="1"/>
          <p:nvPr>
            <p:ph idx="1" type="body"/>
          </p:nvPr>
        </p:nvSpPr>
        <p:spPr>
          <a:xfrm rot="5400000">
            <a:off x="4323555" y="-932655"/>
            <a:ext cx="3541714" cy="9905999"/>
          </a:xfrm>
          <a:prstGeom prst="rect">
            <a:avLst/>
          </a:prstGeom>
          <a:noFill/>
          <a:ln>
            <a:noFill/>
          </a:ln>
        </p:spPr>
        <p:txBody>
          <a:bodyPr anchorCtr="0" anchor="t" bIns="45700" lIns="91425" spcFirstLastPara="1" rIns="91425" wrap="square" tIns="45700">
            <a:noAutofit/>
          </a:bodyPr>
          <a:lstStyle>
            <a:lvl1pPr indent="-371475" lvl="0" marL="457200" algn="l">
              <a:lnSpc>
                <a:spcPct val="120000"/>
              </a:lnSpc>
              <a:spcBef>
                <a:spcPts val="1000"/>
              </a:spcBef>
              <a:spcAft>
                <a:spcPts val="0"/>
              </a:spcAft>
              <a:buClr>
                <a:schemeClr val="lt1"/>
              </a:buClr>
              <a:buSzPts val="2250"/>
              <a:buChar char="•"/>
              <a:defRPr/>
            </a:lvl1pPr>
            <a:lvl2pPr indent="-371475" lvl="1" marL="914400" algn="l">
              <a:lnSpc>
                <a:spcPct val="120000"/>
              </a:lnSpc>
              <a:spcBef>
                <a:spcPts val="500"/>
              </a:spcBef>
              <a:spcAft>
                <a:spcPts val="0"/>
              </a:spcAft>
              <a:buClr>
                <a:schemeClr val="lt1"/>
              </a:buClr>
              <a:buSzPts val="2250"/>
              <a:buChar char="•"/>
              <a:defRPr/>
            </a:lvl2pPr>
            <a:lvl3pPr indent="-371475" lvl="2" marL="1371600" algn="l">
              <a:lnSpc>
                <a:spcPct val="120000"/>
              </a:lnSpc>
              <a:spcBef>
                <a:spcPts val="500"/>
              </a:spcBef>
              <a:spcAft>
                <a:spcPts val="0"/>
              </a:spcAft>
              <a:buClr>
                <a:schemeClr val="lt1"/>
              </a:buClr>
              <a:buSzPts val="2250"/>
              <a:buChar char="•"/>
              <a:defRPr/>
            </a:lvl3pPr>
            <a:lvl4pPr indent="-371475" lvl="3" marL="1828800" algn="l">
              <a:lnSpc>
                <a:spcPct val="120000"/>
              </a:lnSpc>
              <a:spcBef>
                <a:spcPts val="500"/>
              </a:spcBef>
              <a:spcAft>
                <a:spcPts val="0"/>
              </a:spcAft>
              <a:buClr>
                <a:schemeClr val="lt1"/>
              </a:buClr>
              <a:buSzPts val="2250"/>
              <a:buChar char="•"/>
              <a:defRPr/>
            </a:lvl4pPr>
            <a:lvl5pPr indent="-371475" lvl="4" marL="2286000" algn="l">
              <a:lnSpc>
                <a:spcPct val="120000"/>
              </a:lnSpc>
              <a:spcBef>
                <a:spcPts val="500"/>
              </a:spcBef>
              <a:spcAft>
                <a:spcPts val="0"/>
              </a:spcAft>
              <a:buClr>
                <a:schemeClr val="lt1"/>
              </a:buClr>
              <a:buSzPts val="2250"/>
              <a:buChar char="•"/>
              <a:defRPr/>
            </a:lvl5pPr>
            <a:lvl6pPr indent="-371475" lvl="5" marL="2743200" algn="l">
              <a:lnSpc>
                <a:spcPct val="120000"/>
              </a:lnSpc>
              <a:spcBef>
                <a:spcPts val="500"/>
              </a:spcBef>
              <a:spcAft>
                <a:spcPts val="0"/>
              </a:spcAft>
              <a:buClr>
                <a:schemeClr val="lt1"/>
              </a:buClr>
              <a:buSzPts val="2250"/>
              <a:buChar char="•"/>
              <a:defRPr/>
            </a:lvl6pPr>
            <a:lvl7pPr indent="-371475" lvl="6" marL="3200400" algn="l">
              <a:lnSpc>
                <a:spcPct val="120000"/>
              </a:lnSpc>
              <a:spcBef>
                <a:spcPts val="500"/>
              </a:spcBef>
              <a:spcAft>
                <a:spcPts val="0"/>
              </a:spcAft>
              <a:buClr>
                <a:schemeClr val="lt1"/>
              </a:buClr>
              <a:buSzPts val="2250"/>
              <a:buChar char="•"/>
              <a:defRPr/>
            </a:lvl7pPr>
            <a:lvl8pPr indent="-371475" lvl="7" marL="3657600" algn="l">
              <a:lnSpc>
                <a:spcPct val="120000"/>
              </a:lnSpc>
              <a:spcBef>
                <a:spcPts val="500"/>
              </a:spcBef>
              <a:spcAft>
                <a:spcPts val="0"/>
              </a:spcAft>
              <a:buClr>
                <a:schemeClr val="lt1"/>
              </a:buClr>
              <a:buSzPts val="2250"/>
              <a:buChar char="•"/>
              <a:defRPr/>
            </a:lvl8pPr>
            <a:lvl9pPr indent="-371475" lvl="8" marL="4114800" algn="l">
              <a:lnSpc>
                <a:spcPct val="120000"/>
              </a:lnSpc>
              <a:spcBef>
                <a:spcPts val="500"/>
              </a:spcBef>
              <a:spcAft>
                <a:spcPts val="0"/>
              </a:spcAft>
              <a:buClr>
                <a:schemeClr val="lt1"/>
              </a:buClr>
              <a:buSzPts val="2250"/>
              <a:buChar char="•"/>
              <a:defRPr/>
            </a:lvl9pPr>
          </a:lstStyle>
          <a:p/>
        </p:txBody>
      </p:sp>
      <p:sp>
        <p:nvSpPr>
          <p:cNvPr id="221" name="Google Shape;221;p17"/>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2" name="Google Shape;222;p17"/>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3" name="Google Shape;223;p17"/>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Вертикальный заголовок и текст" type="vertTitleAndTx">
  <p:cSld name="VERTICAL_TITLE_AND_VERTICAL_TEXT">
    <p:spTree>
      <p:nvGrpSpPr>
        <p:cNvPr id="224" name="Shape 224"/>
        <p:cNvGrpSpPr/>
        <p:nvPr/>
      </p:nvGrpSpPr>
      <p:grpSpPr>
        <a:xfrm>
          <a:off x="0" y="0"/>
          <a:ext cx="0" cy="0"/>
          <a:chOff x="0" y="0"/>
          <a:chExt cx="0" cy="0"/>
        </a:xfrm>
      </p:grpSpPr>
      <p:sp>
        <p:nvSpPr>
          <p:cNvPr id="225" name="Google Shape;225;p18"/>
          <p:cNvSpPr txBox="1"/>
          <p:nvPr>
            <p:ph type="title"/>
          </p:nvPr>
        </p:nvSpPr>
        <p:spPr>
          <a:xfrm rot="5400000">
            <a:off x="7454105" y="2197894"/>
            <a:ext cx="5181601" cy="2005011"/>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6" name="Google Shape;226;p18"/>
          <p:cNvSpPr txBox="1"/>
          <p:nvPr>
            <p:ph idx="1" type="body"/>
          </p:nvPr>
        </p:nvSpPr>
        <p:spPr>
          <a:xfrm rot="5400000">
            <a:off x="2424904" y="-673895"/>
            <a:ext cx="5181601" cy="7748590"/>
          </a:xfrm>
          <a:prstGeom prst="rect">
            <a:avLst/>
          </a:prstGeom>
          <a:noFill/>
          <a:ln>
            <a:noFill/>
          </a:ln>
        </p:spPr>
        <p:txBody>
          <a:bodyPr anchorCtr="0" anchor="t" bIns="45700" lIns="91425" spcFirstLastPara="1" rIns="91425" wrap="square" tIns="45700">
            <a:noAutofit/>
          </a:bodyPr>
          <a:lstStyle>
            <a:lvl1pPr indent="-371475" lvl="0" marL="457200" algn="l">
              <a:lnSpc>
                <a:spcPct val="120000"/>
              </a:lnSpc>
              <a:spcBef>
                <a:spcPts val="1000"/>
              </a:spcBef>
              <a:spcAft>
                <a:spcPts val="0"/>
              </a:spcAft>
              <a:buClr>
                <a:schemeClr val="lt1"/>
              </a:buClr>
              <a:buSzPts val="2250"/>
              <a:buChar char="•"/>
              <a:defRPr/>
            </a:lvl1pPr>
            <a:lvl2pPr indent="-371475" lvl="1" marL="914400" algn="l">
              <a:lnSpc>
                <a:spcPct val="120000"/>
              </a:lnSpc>
              <a:spcBef>
                <a:spcPts val="500"/>
              </a:spcBef>
              <a:spcAft>
                <a:spcPts val="0"/>
              </a:spcAft>
              <a:buClr>
                <a:schemeClr val="lt1"/>
              </a:buClr>
              <a:buSzPts val="2250"/>
              <a:buChar char="•"/>
              <a:defRPr/>
            </a:lvl2pPr>
            <a:lvl3pPr indent="-371475" lvl="2" marL="1371600" algn="l">
              <a:lnSpc>
                <a:spcPct val="120000"/>
              </a:lnSpc>
              <a:spcBef>
                <a:spcPts val="500"/>
              </a:spcBef>
              <a:spcAft>
                <a:spcPts val="0"/>
              </a:spcAft>
              <a:buClr>
                <a:schemeClr val="lt1"/>
              </a:buClr>
              <a:buSzPts val="2250"/>
              <a:buChar char="•"/>
              <a:defRPr/>
            </a:lvl3pPr>
            <a:lvl4pPr indent="-371475" lvl="3" marL="1828800" algn="l">
              <a:lnSpc>
                <a:spcPct val="120000"/>
              </a:lnSpc>
              <a:spcBef>
                <a:spcPts val="500"/>
              </a:spcBef>
              <a:spcAft>
                <a:spcPts val="0"/>
              </a:spcAft>
              <a:buClr>
                <a:schemeClr val="lt1"/>
              </a:buClr>
              <a:buSzPts val="2250"/>
              <a:buChar char="•"/>
              <a:defRPr/>
            </a:lvl4pPr>
            <a:lvl5pPr indent="-371475" lvl="4" marL="2286000" algn="l">
              <a:lnSpc>
                <a:spcPct val="120000"/>
              </a:lnSpc>
              <a:spcBef>
                <a:spcPts val="500"/>
              </a:spcBef>
              <a:spcAft>
                <a:spcPts val="0"/>
              </a:spcAft>
              <a:buClr>
                <a:schemeClr val="lt1"/>
              </a:buClr>
              <a:buSzPts val="2250"/>
              <a:buChar char="•"/>
              <a:defRPr/>
            </a:lvl5pPr>
            <a:lvl6pPr indent="-371475" lvl="5" marL="2743200" algn="l">
              <a:lnSpc>
                <a:spcPct val="120000"/>
              </a:lnSpc>
              <a:spcBef>
                <a:spcPts val="500"/>
              </a:spcBef>
              <a:spcAft>
                <a:spcPts val="0"/>
              </a:spcAft>
              <a:buClr>
                <a:schemeClr val="lt1"/>
              </a:buClr>
              <a:buSzPts val="2250"/>
              <a:buChar char="•"/>
              <a:defRPr/>
            </a:lvl6pPr>
            <a:lvl7pPr indent="-371475" lvl="6" marL="3200400" algn="l">
              <a:lnSpc>
                <a:spcPct val="120000"/>
              </a:lnSpc>
              <a:spcBef>
                <a:spcPts val="500"/>
              </a:spcBef>
              <a:spcAft>
                <a:spcPts val="0"/>
              </a:spcAft>
              <a:buClr>
                <a:schemeClr val="lt1"/>
              </a:buClr>
              <a:buSzPts val="2250"/>
              <a:buChar char="•"/>
              <a:defRPr/>
            </a:lvl7pPr>
            <a:lvl8pPr indent="-371475" lvl="7" marL="3657600" algn="l">
              <a:lnSpc>
                <a:spcPct val="120000"/>
              </a:lnSpc>
              <a:spcBef>
                <a:spcPts val="500"/>
              </a:spcBef>
              <a:spcAft>
                <a:spcPts val="0"/>
              </a:spcAft>
              <a:buClr>
                <a:schemeClr val="lt1"/>
              </a:buClr>
              <a:buSzPts val="2250"/>
              <a:buChar char="•"/>
              <a:defRPr/>
            </a:lvl8pPr>
            <a:lvl9pPr indent="-371475" lvl="8" marL="4114800" algn="l">
              <a:lnSpc>
                <a:spcPct val="120000"/>
              </a:lnSpc>
              <a:spcBef>
                <a:spcPts val="500"/>
              </a:spcBef>
              <a:spcAft>
                <a:spcPts val="0"/>
              </a:spcAft>
              <a:buClr>
                <a:schemeClr val="lt1"/>
              </a:buClr>
              <a:buSzPts val="2250"/>
              <a:buChar char="•"/>
              <a:defRPr/>
            </a:lvl9pPr>
          </a:lstStyle>
          <a:p/>
        </p:txBody>
      </p:sp>
      <p:sp>
        <p:nvSpPr>
          <p:cNvPr id="227" name="Google Shape;227;p18"/>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8" name="Google Shape;228;p18"/>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9" name="Google Shape;229;p18"/>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Заголовок и объект" type="obj">
  <p:cSld name="OBJECT">
    <p:spTree>
      <p:nvGrpSpPr>
        <p:cNvPr id="114" name="Shape 114"/>
        <p:cNvGrpSpPr/>
        <p:nvPr/>
      </p:nvGrpSpPr>
      <p:grpSpPr>
        <a:xfrm>
          <a:off x="0" y="0"/>
          <a:ext cx="0" cy="0"/>
          <a:chOff x="0" y="0"/>
          <a:chExt cx="0" cy="0"/>
        </a:xfrm>
      </p:grpSpPr>
      <p:sp>
        <p:nvSpPr>
          <p:cNvPr id="115" name="Google Shape;115;p3"/>
          <p:cNvSpPr txBox="1"/>
          <p:nvPr>
            <p:ph type="title"/>
          </p:nvPr>
        </p:nvSpPr>
        <p:spPr>
          <a:xfrm>
            <a:off x="1141413" y="618518"/>
            <a:ext cx="9905998" cy="147857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6" name="Google Shape;116;p3"/>
          <p:cNvSpPr txBox="1"/>
          <p:nvPr>
            <p:ph idx="1" type="body"/>
          </p:nvPr>
        </p:nvSpPr>
        <p:spPr>
          <a:xfrm>
            <a:off x="1141412" y="2249487"/>
            <a:ext cx="9905999" cy="3541714"/>
          </a:xfrm>
          <a:prstGeom prst="rect">
            <a:avLst/>
          </a:prstGeom>
          <a:noFill/>
          <a:ln>
            <a:noFill/>
          </a:ln>
        </p:spPr>
        <p:txBody>
          <a:bodyPr anchorCtr="0" anchor="t" bIns="45700" lIns="91425" spcFirstLastPara="1" rIns="91425" wrap="square" tIns="45700">
            <a:noAutofit/>
          </a:bodyPr>
          <a:lstStyle>
            <a:lvl1pPr indent="-371475" lvl="0" marL="457200" algn="l">
              <a:lnSpc>
                <a:spcPct val="120000"/>
              </a:lnSpc>
              <a:spcBef>
                <a:spcPts val="1000"/>
              </a:spcBef>
              <a:spcAft>
                <a:spcPts val="0"/>
              </a:spcAft>
              <a:buClr>
                <a:schemeClr val="lt1"/>
              </a:buClr>
              <a:buSzPts val="2250"/>
              <a:buChar char="•"/>
              <a:defRPr/>
            </a:lvl1pPr>
            <a:lvl2pPr indent="-371475" lvl="1" marL="914400" algn="l">
              <a:lnSpc>
                <a:spcPct val="120000"/>
              </a:lnSpc>
              <a:spcBef>
                <a:spcPts val="500"/>
              </a:spcBef>
              <a:spcAft>
                <a:spcPts val="0"/>
              </a:spcAft>
              <a:buClr>
                <a:schemeClr val="lt1"/>
              </a:buClr>
              <a:buSzPts val="2250"/>
              <a:buChar char="•"/>
              <a:defRPr/>
            </a:lvl2pPr>
            <a:lvl3pPr indent="-371475" lvl="2" marL="1371600" algn="l">
              <a:lnSpc>
                <a:spcPct val="120000"/>
              </a:lnSpc>
              <a:spcBef>
                <a:spcPts val="500"/>
              </a:spcBef>
              <a:spcAft>
                <a:spcPts val="0"/>
              </a:spcAft>
              <a:buClr>
                <a:schemeClr val="lt1"/>
              </a:buClr>
              <a:buSzPts val="2250"/>
              <a:buChar char="•"/>
              <a:defRPr/>
            </a:lvl3pPr>
            <a:lvl4pPr indent="-371475" lvl="3" marL="1828800" algn="l">
              <a:lnSpc>
                <a:spcPct val="120000"/>
              </a:lnSpc>
              <a:spcBef>
                <a:spcPts val="500"/>
              </a:spcBef>
              <a:spcAft>
                <a:spcPts val="0"/>
              </a:spcAft>
              <a:buClr>
                <a:schemeClr val="lt1"/>
              </a:buClr>
              <a:buSzPts val="2250"/>
              <a:buChar char="•"/>
              <a:defRPr/>
            </a:lvl4pPr>
            <a:lvl5pPr indent="-371475" lvl="4" marL="2286000" algn="l">
              <a:lnSpc>
                <a:spcPct val="120000"/>
              </a:lnSpc>
              <a:spcBef>
                <a:spcPts val="500"/>
              </a:spcBef>
              <a:spcAft>
                <a:spcPts val="0"/>
              </a:spcAft>
              <a:buClr>
                <a:schemeClr val="lt1"/>
              </a:buClr>
              <a:buSzPts val="2250"/>
              <a:buChar char="•"/>
              <a:defRPr/>
            </a:lvl5pPr>
            <a:lvl6pPr indent="-371475" lvl="5" marL="2743200" algn="l">
              <a:lnSpc>
                <a:spcPct val="120000"/>
              </a:lnSpc>
              <a:spcBef>
                <a:spcPts val="500"/>
              </a:spcBef>
              <a:spcAft>
                <a:spcPts val="0"/>
              </a:spcAft>
              <a:buClr>
                <a:schemeClr val="lt1"/>
              </a:buClr>
              <a:buSzPts val="2250"/>
              <a:buChar char="•"/>
              <a:defRPr/>
            </a:lvl6pPr>
            <a:lvl7pPr indent="-371475" lvl="6" marL="3200400" algn="l">
              <a:lnSpc>
                <a:spcPct val="120000"/>
              </a:lnSpc>
              <a:spcBef>
                <a:spcPts val="500"/>
              </a:spcBef>
              <a:spcAft>
                <a:spcPts val="0"/>
              </a:spcAft>
              <a:buClr>
                <a:schemeClr val="lt1"/>
              </a:buClr>
              <a:buSzPts val="2250"/>
              <a:buChar char="•"/>
              <a:defRPr/>
            </a:lvl7pPr>
            <a:lvl8pPr indent="-371475" lvl="7" marL="3657600" algn="l">
              <a:lnSpc>
                <a:spcPct val="120000"/>
              </a:lnSpc>
              <a:spcBef>
                <a:spcPts val="500"/>
              </a:spcBef>
              <a:spcAft>
                <a:spcPts val="0"/>
              </a:spcAft>
              <a:buClr>
                <a:schemeClr val="lt1"/>
              </a:buClr>
              <a:buSzPts val="2250"/>
              <a:buChar char="•"/>
              <a:defRPr/>
            </a:lvl8pPr>
            <a:lvl9pPr indent="-371475" lvl="8" marL="4114800" algn="l">
              <a:lnSpc>
                <a:spcPct val="120000"/>
              </a:lnSpc>
              <a:spcBef>
                <a:spcPts val="500"/>
              </a:spcBef>
              <a:spcAft>
                <a:spcPts val="0"/>
              </a:spcAft>
              <a:buClr>
                <a:schemeClr val="lt1"/>
              </a:buClr>
              <a:buSzPts val="2250"/>
              <a:buChar char="•"/>
              <a:defRPr/>
            </a:lvl9pPr>
          </a:lstStyle>
          <a:p/>
        </p:txBody>
      </p:sp>
      <p:sp>
        <p:nvSpPr>
          <p:cNvPr id="117" name="Google Shape;117;p3"/>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8" name="Google Shape;118;p3"/>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9" name="Google Shape;119;p3"/>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Заголовок раздела" type="secHead">
  <p:cSld name="SECTION_HEADER">
    <p:spTree>
      <p:nvGrpSpPr>
        <p:cNvPr id="120" name="Shape 120"/>
        <p:cNvGrpSpPr/>
        <p:nvPr/>
      </p:nvGrpSpPr>
      <p:grpSpPr>
        <a:xfrm>
          <a:off x="0" y="0"/>
          <a:ext cx="0" cy="0"/>
          <a:chOff x="0" y="0"/>
          <a:chExt cx="0" cy="0"/>
        </a:xfrm>
      </p:grpSpPr>
      <p:sp>
        <p:nvSpPr>
          <p:cNvPr id="121" name="Google Shape;121;p4"/>
          <p:cNvSpPr txBox="1"/>
          <p:nvPr>
            <p:ph type="title"/>
          </p:nvPr>
        </p:nvSpPr>
        <p:spPr>
          <a:xfrm>
            <a:off x="1141411" y="1419226"/>
            <a:ext cx="99060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3600"/>
              <a:buFont typeface="Twentieth Century"/>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4"/>
          <p:cNvSpPr txBox="1"/>
          <p:nvPr>
            <p:ph idx="1" type="body"/>
          </p:nvPr>
        </p:nvSpPr>
        <p:spPr>
          <a:xfrm>
            <a:off x="1141411" y="4424362"/>
            <a:ext cx="9906000" cy="1374776"/>
          </a:xfrm>
          <a:prstGeom prst="rect">
            <a:avLst/>
          </a:prstGeom>
          <a:noFill/>
          <a:ln>
            <a:noFill/>
          </a:ln>
        </p:spPr>
        <p:txBody>
          <a:bodyPr anchorCtr="0" anchor="t"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2250"/>
              <a:buNone/>
              <a:defRPr sz="1800" cap="none">
                <a:solidFill>
                  <a:schemeClr val="lt1"/>
                </a:solidFill>
              </a:defRPr>
            </a:lvl1pPr>
            <a:lvl2pPr indent="-228600" lvl="1" marL="914400" algn="l">
              <a:lnSpc>
                <a:spcPct val="120000"/>
              </a:lnSpc>
              <a:spcBef>
                <a:spcPts val="500"/>
              </a:spcBef>
              <a:spcAft>
                <a:spcPts val="0"/>
              </a:spcAft>
              <a:buClr>
                <a:schemeClr val="lt1"/>
              </a:buClr>
              <a:buSzPts val="2250"/>
              <a:buNone/>
              <a:defRPr sz="1800">
                <a:solidFill>
                  <a:schemeClr val="lt1"/>
                </a:solidFill>
              </a:defRPr>
            </a:lvl2pPr>
            <a:lvl3pPr indent="-228600" lvl="2" marL="1371600" algn="l">
              <a:lnSpc>
                <a:spcPct val="120000"/>
              </a:lnSpc>
              <a:spcBef>
                <a:spcPts val="500"/>
              </a:spcBef>
              <a:spcAft>
                <a:spcPts val="0"/>
              </a:spcAft>
              <a:buClr>
                <a:schemeClr val="lt1"/>
              </a:buClr>
              <a:buSzPts val="2250"/>
              <a:buNone/>
              <a:defRPr sz="1800">
                <a:solidFill>
                  <a:schemeClr val="lt1"/>
                </a:solidFill>
              </a:defRPr>
            </a:lvl3pPr>
            <a:lvl4pPr indent="-228600" lvl="3" marL="1828800" algn="l">
              <a:lnSpc>
                <a:spcPct val="120000"/>
              </a:lnSpc>
              <a:spcBef>
                <a:spcPts val="500"/>
              </a:spcBef>
              <a:spcAft>
                <a:spcPts val="0"/>
              </a:spcAft>
              <a:buClr>
                <a:schemeClr val="lt1"/>
              </a:buClr>
              <a:buSzPts val="2000"/>
              <a:buNone/>
              <a:defRPr sz="1600">
                <a:solidFill>
                  <a:schemeClr val="lt1"/>
                </a:solidFill>
              </a:defRPr>
            </a:lvl4pPr>
            <a:lvl5pPr indent="-228600" lvl="4" marL="2286000" algn="l">
              <a:lnSpc>
                <a:spcPct val="120000"/>
              </a:lnSpc>
              <a:spcBef>
                <a:spcPts val="500"/>
              </a:spcBef>
              <a:spcAft>
                <a:spcPts val="0"/>
              </a:spcAft>
              <a:buClr>
                <a:schemeClr val="lt1"/>
              </a:buClr>
              <a:buSzPts val="2000"/>
              <a:buNone/>
              <a:defRPr sz="1600">
                <a:solidFill>
                  <a:schemeClr val="lt1"/>
                </a:solidFill>
              </a:defRPr>
            </a:lvl5pPr>
            <a:lvl6pPr indent="-228600" lvl="5" marL="2743200" algn="l">
              <a:lnSpc>
                <a:spcPct val="120000"/>
              </a:lnSpc>
              <a:spcBef>
                <a:spcPts val="500"/>
              </a:spcBef>
              <a:spcAft>
                <a:spcPts val="0"/>
              </a:spcAft>
              <a:buClr>
                <a:schemeClr val="lt1"/>
              </a:buClr>
              <a:buSzPts val="2000"/>
              <a:buNone/>
              <a:defRPr sz="1600">
                <a:solidFill>
                  <a:schemeClr val="lt1"/>
                </a:solidFill>
              </a:defRPr>
            </a:lvl6pPr>
            <a:lvl7pPr indent="-228600" lvl="6" marL="3200400" algn="l">
              <a:lnSpc>
                <a:spcPct val="120000"/>
              </a:lnSpc>
              <a:spcBef>
                <a:spcPts val="500"/>
              </a:spcBef>
              <a:spcAft>
                <a:spcPts val="0"/>
              </a:spcAft>
              <a:buClr>
                <a:schemeClr val="lt1"/>
              </a:buClr>
              <a:buSzPts val="2000"/>
              <a:buNone/>
              <a:defRPr sz="1600">
                <a:solidFill>
                  <a:schemeClr val="lt1"/>
                </a:solidFill>
              </a:defRPr>
            </a:lvl7pPr>
            <a:lvl8pPr indent="-228600" lvl="7" marL="3657600" algn="l">
              <a:lnSpc>
                <a:spcPct val="120000"/>
              </a:lnSpc>
              <a:spcBef>
                <a:spcPts val="500"/>
              </a:spcBef>
              <a:spcAft>
                <a:spcPts val="0"/>
              </a:spcAft>
              <a:buClr>
                <a:schemeClr val="lt1"/>
              </a:buClr>
              <a:buSzPts val="2000"/>
              <a:buNone/>
              <a:defRPr sz="1600">
                <a:solidFill>
                  <a:schemeClr val="lt1"/>
                </a:solidFill>
              </a:defRPr>
            </a:lvl8pPr>
            <a:lvl9pPr indent="-228600" lvl="8" marL="4114800" algn="l">
              <a:lnSpc>
                <a:spcPct val="120000"/>
              </a:lnSpc>
              <a:spcBef>
                <a:spcPts val="500"/>
              </a:spcBef>
              <a:spcAft>
                <a:spcPts val="0"/>
              </a:spcAft>
              <a:buClr>
                <a:schemeClr val="lt1"/>
              </a:buClr>
              <a:buSzPts val="2000"/>
              <a:buNone/>
              <a:defRPr sz="1600">
                <a:solidFill>
                  <a:schemeClr val="lt1"/>
                </a:solidFill>
              </a:defRPr>
            </a:lvl9pPr>
          </a:lstStyle>
          <a:p/>
        </p:txBody>
      </p:sp>
      <p:sp>
        <p:nvSpPr>
          <p:cNvPr id="123" name="Google Shape;123;p4"/>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4" name="Google Shape;124;p4"/>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4"/>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Два объекта" type="twoObj">
  <p:cSld name="TWO_OBJECTS">
    <p:spTree>
      <p:nvGrpSpPr>
        <p:cNvPr id="126" name="Shape 126"/>
        <p:cNvGrpSpPr/>
        <p:nvPr/>
      </p:nvGrpSpPr>
      <p:grpSpPr>
        <a:xfrm>
          <a:off x="0" y="0"/>
          <a:ext cx="0" cy="0"/>
          <a:chOff x="0" y="0"/>
          <a:chExt cx="0" cy="0"/>
        </a:xfrm>
      </p:grpSpPr>
      <p:sp>
        <p:nvSpPr>
          <p:cNvPr id="127" name="Google Shape;127;p5"/>
          <p:cNvSpPr txBox="1"/>
          <p:nvPr>
            <p:ph type="title"/>
          </p:nvPr>
        </p:nvSpPr>
        <p:spPr>
          <a:xfrm>
            <a:off x="1141413" y="618518"/>
            <a:ext cx="9905998" cy="147857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8" name="Google Shape;128;p5"/>
          <p:cNvSpPr txBox="1"/>
          <p:nvPr>
            <p:ph idx="1" type="body"/>
          </p:nvPr>
        </p:nvSpPr>
        <p:spPr>
          <a:xfrm>
            <a:off x="1141410" y="2249486"/>
            <a:ext cx="4878389" cy="3541714"/>
          </a:xfrm>
          <a:prstGeom prst="rect">
            <a:avLst/>
          </a:prstGeom>
          <a:noFill/>
          <a:ln>
            <a:noFill/>
          </a:ln>
        </p:spPr>
        <p:txBody>
          <a:bodyPr anchorCtr="0" anchor="t" bIns="45700" lIns="91425" spcFirstLastPara="1" rIns="91425" wrap="square" tIns="45700">
            <a:noAutofit/>
          </a:bodyPr>
          <a:lstStyle>
            <a:lvl1pPr indent="-371475" lvl="0" marL="457200" algn="l">
              <a:lnSpc>
                <a:spcPct val="120000"/>
              </a:lnSpc>
              <a:spcBef>
                <a:spcPts val="1000"/>
              </a:spcBef>
              <a:spcAft>
                <a:spcPts val="0"/>
              </a:spcAft>
              <a:buClr>
                <a:schemeClr val="lt1"/>
              </a:buClr>
              <a:buSzPts val="2250"/>
              <a:buChar char="•"/>
              <a:defRPr/>
            </a:lvl1pPr>
            <a:lvl2pPr indent="-371475" lvl="1" marL="914400" algn="l">
              <a:lnSpc>
                <a:spcPct val="120000"/>
              </a:lnSpc>
              <a:spcBef>
                <a:spcPts val="500"/>
              </a:spcBef>
              <a:spcAft>
                <a:spcPts val="0"/>
              </a:spcAft>
              <a:buClr>
                <a:schemeClr val="lt1"/>
              </a:buClr>
              <a:buSzPts val="2250"/>
              <a:buChar char="•"/>
              <a:defRPr/>
            </a:lvl2pPr>
            <a:lvl3pPr indent="-371475" lvl="2" marL="1371600" algn="l">
              <a:lnSpc>
                <a:spcPct val="120000"/>
              </a:lnSpc>
              <a:spcBef>
                <a:spcPts val="500"/>
              </a:spcBef>
              <a:spcAft>
                <a:spcPts val="0"/>
              </a:spcAft>
              <a:buClr>
                <a:schemeClr val="lt1"/>
              </a:buClr>
              <a:buSzPts val="2250"/>
              <a:buChar char="•"/>
              <a:defRPr/>
            </a:lvl3pPr>
            <a:lvl4pPr indent="-371475" lvl="3" marL="1828800" algn="l">
              <a:lnSpc>
                <a:spcPct val="120000"/>
              </a:lnSpc>
              <a:spcBef>
                <a:spcPts val="500"/>
              </a:spcBef>
              <a:spcAft>
                <a:spcPts val="0"/>
              </a:spcAft>
              <a:buClr>
                <a:schemeClr val="lt1"/>
              </a:buClr>
              <a:buSzPts val="2250"/>
              <a:buChar char="•"/>
              <a:defRPr/>
            </a:lvl4pPr>
            <a:lvl5pPr indent="-371475" lvl="4" marL="2286000" algn="l">
              <a:lnSpc>
                <a:spcPct val="120000"/>
              </a:lnSpc>
              <a:spcBef>
                <a:spcPts val="500"/>
              </a:spcBef>
              <a:spcAft>
                <a:spcPts val="0"/>
              </a:spcAft>
              <a:buClr>
                <a:schemeClr val="lt1"/>
              </a:buClr>
              <a:buSzPts val="2250"/>
              <a:buChar char="•"/>
              <a:defRPr/>
            </a:lvl5pPr>
            <a:lvl6pPr indent="-371475" lvl="5" marL="2743200" algn="l">
              <a:lnSpc>
                <a:spcPct val="120000"/>
              </a:lnSpc>
              <a:spcBef>
                <a:spcPts val="500"/>
              </a:spcBef>
              <a:spcAft>
                <a:spcPts val="0"/>
              </a:spcAft>
              <a:buClr>
                <a:schemeClr val="lt1"/>
              </a:buClr>
              <a:buSzPts val="2250"/>
              <a:buChar char="•"/>
              <a:defRPr/>
            </a:lvl6pPr>
            <a:lvl7pPr indent="-371475" lvl="6" marL="3200400" algn="l">
              <a:lnSpc>
                <a:spcPct val="120000"/>
              </a:lnSpc>
              <a:spcBef>
                <a:spcPts val="500"/>
              </a:spcBef>
              <a:spcAft>
                <a:spcPts val="0"/>
              </a:spcAft>
              <a:buClr>
                <a:schemeClr val="lt1"/>
              </a:buClr>
              <a:buSzPts val="2250"/>
              <a:buChar char="•"/>
              <a:defRPr/>
            </a:lvl7pPr>
            <a:lvl8pPr indent="-371475" lvl="7" marL="3657600" algn="l">
              <a:lnSpc>
                <a:spcPct val="120000"/>
              </a:lnSpc>
              <a:spcBef>
                <a:spcPts val="500"/>
              </a:spcBef>
              <a:spcAft>
                <a:spcPts val="0"/>
              </a:spcAft>
              <a:buClr>
                <a:schemeClr val="lt1"/>
              </a:buClr>
              <a:buSzPts val="2250"/>
              <a:buChar char="•"/>
              <a:defRPr/>
            </a:lvl8pPr>
            <a:lvl9pPr indent="-371475" lvl="8" marL="4114800" algn="l">
              <a:lnSpc>
                <a:spcPct val="120000"/>
              </a:lnSpc>
              <a:spcBef>
                <a:spcPts val="500"/>
              </a:spcBef>
              <a:spcAft>
                <a:spcPts val="0"/>
              </a:spcAft>
              <a:buClr>
                <a:schemeClr val="lt1"/>
              </a:buClr>
              <a:buSzPts val="2250"/>
              <a:buChar char="•"/>
              <a:defRPr/>
            </a:lvl9pPr>
          </a:lstStyle>
          <a:p/>
        </p:txBody>
      </p:sp>
      <p:sp>
        <p:nvSpPr>
          <p:cNvPr id="129" name="Google Shape;129;p5"/>
          <p:cNvSpPr txBox="1"/>
          <p:nvPr>
            <p:ph idx="2" type="body"/>
          </p:nvPr>
        </p:nvSpPr>
        <p:spPr>
          <a:xfrm>
            <a:off x="6172200" y="2249486"/>
            <a:ext cx="4875211" cy="3541714"/>
          </a:xfrm>
          <a:prstGeom prst="rect">
            <a:avLst/>
          </a:prstGeom>
          <a:noFill/>
          <a:ln>
            <a:noFill/>
          </a:ln>
        </p:spPr>
        <p:txBody>
          <a:bodyPr anchorCtr="0" anchor="t" bIns="45700" lIns="91425" spcFirstLastPara="1" rIns="91425" wrap="square" tIns="45700">
            <a:noAutofit/>
          </a:bodyPr>
          <a:lstStyle>
            <a:lvl1pPr indent="-371475" lvl="0" marL="457200" algn="l">
              <a:lnSpc>
                <a:spcPct val="120000"/>
              </a:lnSpc>
              <a:spcBef>
                <a:spcPts val="1000"/>
              </a:spcBef>
              <a:spcAft>
                <a:spcPts val="0"/>
              </a:spcAft>
              <a:buClr>
                <a:schemeClr val="lt1"/>
              </a:buClr>
              <a:buSzPts val="2250"/>
              <a:buChar char="•"/>
              <a:defRPr/>
            </a:lvl1pPr>
            <a:lvl2pPr indent="-371475" lvl="1" marL="914400" algn="l">
              <a:lnSpc>
                <a:spcPct val="120000"/>
              </a:lnSpc>
              <a:spcBef>
                <a:spcPts val="500"/>
              </a:spcBef>
              <a:spcAft>
                <a:spcPts val="0"/>
              </a:spcAft>
              <a:buClr>
                <a:schemeClr val="lt1"/>
              </a:buClr>
              <a:buSzPts val="2250"/>
              <a:buChar char="•"/>
              <a:defRPr/>
            </a:lvl2pPr>
            <a:lvl3pPr indent="-371475" lvl="2" marL="1371600" algn="l">
              <a:lnSpc>
                <a:spcPct val="120000"/>
              </a:lnSpc>
              <a:spcBef>
                <a:spcPts val="500"/>
              </a:spcBef>
              <a:spcAft>
                <a:spcPts val="0"/>
              </a:spcAft>
              <a:buClr>
                <a:schemeClr val="lt1"/>
              </a:buClr>
              <a:buSzPts val="2250"/>
              <a:buChar char="•"/>
              <a:defRPr/>
            </a:lvl3pPr>
            <a:lvl4pPr indent="-371475" lvl="3" marL="1828800" algn="l">
              <a:lnSpc>
                <a:spcPct val="120000"/>
              </a:lnSpc>
              <a:spcBef>
                <a:spcPts val="500"/>
              </a:spcBef>
              <a:spcAft>
                <a:spcPts val="0"/>
              </a:spcAft>
              <a:buClr>
                <a:schemeClr val="lt1"/>
              </a:buClr>
              <a:buSzPts val="2250"/>
              <a:buChar char="•"/>
              <a:defRPr/>
            </a:lvl4pPr>
            <a:lvl5pPr indent="-371475" lvl="4" marL="2286000" algn="l">
              <a:lnSpc>
                <a:spcPct val="120000"/>
              </a:lnSpc>
              <a:spcBef>
                <a:spcPts val="500"/>
              </a:spcBef>
              <a:spcAft>
                <a:spcPts val="0"/>
              </a:spcAft>
              <a:buClr>
                <a:schemeClr val="lt1"/>
              </a:buClr>
              <a:buSzPts val="2250"/>
              <a:buChar char="•"/>
              <a:defRPr/>
            </a:lvl5pPr>
            <a:lvl6pPr indent="-371475" lvl="5" marL="2743200" algn="l">
              <a:lnSpc>
                <a:spcPct val="120000"/>
              </a:lnSpc>
              <a:spcBef>
                <a:spcPts val="500"/>
              </a:spcBef>
              <a:spcAft>
                <a:spcPts val="0"/>
              </a:spcAft>
              <a:buClr>
                <a:schemeClr val="lt1"/>
              </a:buClr>
              <a:buSzPts val="2250"/>
              <a:buChar char="•"/>
              <a:defRPr/>
            </a:lvl6pPr>
            <a:lvl7pPr indent="-371475" lvl="6" marL="3200400" algn="l">
              <a:lnSpc>
                <a:spcPct val="120000"/>
              </a:lnSpc>
              <a:spcBef>
                <a:spcPts val="500"/>
              </a:spcBef>
              <a:spcAft>
                <a:spcPts val="0"/>
              </a:spcAft>
              <a:buClr>
                <a:schemeClr val="lt1"/>
              </a:buClr>
              <a:buSzPts val="2250"/>
              <a:buChar char="•"/>
              <a:defRPr/>
            </a:lvl7pPr>
            <a:lvl8pPr indent="-371475" lvl="7" marL="3657600" algn="l">
              <a:lnSpc>
                <a:spcPct val="120000"/>
              </a:lnSpc>
              <a:spcBef>
                <a:spcPts val="500"/>
              </a:spcBef>
              <a:spcAft>
                <a:spcPts val="0"/>
              </a:spcAft>
              <a:buClr>
                <a:schemeClr val="lt1"/>
              </a:buClr>
              <a:buSzPts val="2250"/>
              <a:buChar char="•"/>
              <a:defRPr/>
            </a:lvl8pPr>
            <a:lvl9pPr indent="-371475" lvl="8" marL="4114800" algn="l">
              <a:lnSpc>
                <a:spcPct val="120000"/>
              </a:lnSpc>
              <a:spcBef>
                <a:spcPts val="500"/>
              </a:spcBef>
              <a:spcAft>
                <a:spcPts val="0"/>
              </a:spcAft>
              <a:buClr>
                <a:schemeClr val="lt1"/>
              </a:buClr>
              <a:buSzPts val="2250"/>
              <a:buChar char="•"/>
              <a:defRPr/>
            </a:lvl9pPr>
          </a:lstStyle>
          <a:p/>
        </p:txBody>
      </p:sp>
      <p:sp>
        <p:nvSpPr>
          <p:cNvPr id="130" name="Google Shape;130;p5"/>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5"/>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5"/>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Сравнение" type="twoTxTwoObj">
  <p:cSld name="TWO_OBJECTS_WITH_TEXT">
    <p:spTree>
      <p:nvGrpSpPr>
        <p:cNvPr id="133" name="Shape 133"/>
        <p:cNvGrpSpPr/>
        <p:nvPr/>
      </p:nvGrpSpPr>
      <p:grpSpPr>
        <a:xfrm>
          <a:off x="0" y="0"/>
          <a:ext cx="0" cy="0"/>
          <a:chOff x="0" y="0"/>
          <a:chExt cx="0" cy="0"/>
        </a:xfrm>
      </p:grpSpPr>
      <p:sp>
        <p:nvSpPr>
          <p:cNvPr id="134" name="Google Shape;134;p6"/>
          <p:cNvSpPr txBox="1"/>
          <p:nvPr>
            <p:ph type="title"/>
          </p:nvPr>
        </p:nvSpPr>
        <p:spPr>
          <a:xfrm>
            <a:off x="1141411" y="619126"/>
            <a:ext cx="9906000" cy="1477961"/>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6"/>
          <p:cNvSpPr txBox="1"/>
          <p:nvPr>
            <p:ph idx="1" type="body"/>
          </p:nvPr>
        </p:nvSpPr>
        <p:spPr>
          <a:xfrm>
            <a:off x="1370019" y="2249486"/>
            <a:ext cx="4649783"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3000"/>
              <a:buNone/>
              <a:defRPr b="0" sz="2400" cap="none">
                <a:solidFill>
                  <a:schemeClr val="lt1"/>
                </a:solidFill>
              </a:defRPr>
            </a:lvl1pPr>
            <a:lvl2pPr indent="-228600" lvl="1" marL="914400" algn="l">
              <a:lnSpc>
                <a:spcPct val="120000"/>
              </a:lnSpc>
              <a:spcBef>
                <a:spcPts val="500"/>
              </a:spcBef>
              <a:spcAft>
                <a:spcPts val="0"/>
              </a:spcAft>
              <a:buClr>
                <a:schemeClr val="lt1"/>
              </a:buClr>
              <a:buSzPts val="2500"/>
              <a:buNone/>
              <a:defRPr b="1" sz="2000"/>
            </a:lvl2pPr>
            <a:lvl3pPr indent="-228600" lvl="2" marL="1371600" algn="l">
              <a:lnSpc>
                <a:spcPct val="120000"/>
              </a:lnSpc>
              <a:spcBef>
                <a:spcPts val="500"/>
              </a:spcBef>
              <a:spcAft>
                <a:spcPts val="0"/>
              </a:spcAft>
              <a:buClr>
                <a:schemeClr val="lt1"/>
              </a:buClr>
              <a:buSzPts val="2250"/>
              <a:buNone/>
              <a:defRPr b="1" sz="1800"/>
            </a:lvl3pPr>
            <a:lvl4pPr indent="-228600" lvl="3" marL="1828800" algn="l">
              <a:lnSpc>
                <a:spcPct val="120000"/>
              </a:lnSpc>
              <a:spcBef>
                <a:spcPts val="500"/>
              </a:spcBef>
              <a:spcAft>
                <a:spcPts val="0"/>
              </a:spcAft>
              <a:buClr>
                <a:schemeClr val="lt1"/>
              </a:buClr>
              <a:buSzPts val="2000"/>
              <a:buNone/>
              <a:defRPr b="1" sz="1600"/>
            </a:lvl4pPr>
            <a:lvl5pPr indent="-228600" lvl="4" marL="2286000" algn="l">
              <a:lnSpc>
                <a:spcPct val="120000"/>
              </a:lnSpc>
              <a:spcBef>
                <a:spcPts val="500"/>
              </a:spcBef>
              <a:spcAft>
                <a:spcPts val="0"/>
              </a:spcAft>
              <a:buClr>
                <a:schemeClr val="lt1"/>
              </a:buClr>
              <a:buSzPts val="2000"/>
              <a:buNone/>
              <a:defRPr b="1" sz="1600"/>
            </a:lvl5pPr>
            <a:lvl6pPr indent="-228600" lvl="5" marL="2743200" algn="l">
              <a:lnSpc>
                <a:spcPct val="120000"/>
              </a:lnSpc>
              <a:spcBef>
                <a:spcPts val="500"/>
              </a:spcBef>
              <a:spcAft>
                <a:spcPts val="0"/>
              </a:spcAft>
              <a:buClr>
                <a:schemeClr val="lt1"/>
              </a:buClr>
              <a:buSzPts val="2000"/>
              <a:buNone/>
              <a:defRPr b="1" sz="1600"/>
            </a:lvl6pPr>
            <a:lvl7pPr indent="-228600" lvl="6" marL="3200400" algn="l">
              <a:lnSpc>
                <a:spcPct val="120000"/>
              </a:lnSpc>
              <a:spcBef>
                <a:spcPts val="500"/>
              </a:spcBef>
              <a:spcAft>
                <a:spcPts val="0"/>
              </a:spcAft>
              <a:buClr>
                <a:schemeClr val="lt1"/>
              </a:buClr>
              <a:buSzPts val="2000"/>
              <a:buNone/>
              <a:defRPr b="1" sz="1600"/>
            </a:lvl7pPr>
            <a:lvl8pPr indent="-228600" lvl="7" marL="3657600" algn="l">
              <a:lnSpc>
                <a:spcPct val="120000"/>
              </a:lnSpc>
              <a:spcBef>
                <a:spcPts val="500"/>
              </a:spcBef>
              <a:spcAft>
                <a:spcPts val="0"/>
              </a:spcAft>
              <a:buClr>
                <a:schemeClr val="lt1"/>
              </a:buClr>
              <a:buSzPts val="2000"/>
              <a:buNone/>
              <a:defRPr b="1" sz="1600"/>
            </a:lvl8pPr>
            <a:lvl9pPr indent="-228600" lvl="8" marL="4114800" algn="l">
              <a:lnSpc>
                <a:spcPct val="120000"/>
              </a:lnSpc>
              <a:spcBef>
                <a:spcPts val="500"/>
              </a:spcBef>
              <a:spcAft>
                <a:spcPts val="0"/>
              </a:spcAft>
              <a:buClr>
                <a:schemeClr val="lt1"/>
              </a:buClr>
              <a:buSzPts val="2000"/>
              <a:buNone/>
              <a:defRPr b="1" sz="1600"/>
            </a:lvl9pPr>
          </a:lstStyle>
          <a:p/>
        </p:txBody>
      </p:sp>
      <p:sp>
        <p:nvSpPr>
          <p:cNvPr id="136" name="Google Shape;136;p6"/>
          <p:cNvSpPr txBox="1"/>
          <p:nvPr>
            <p:ph idx="2" type="body"/>
          </p:nvPr>
        </p:nvSpPr>
        <p:spPr>
          <a:xfrm>
            <a:off x="1141410" y="3073397"/>
            <a:ext cx="4878391" cy="2717801"/>
          </a:xfrm>
          <a:prstGeom prst="rect">
            <a:avLst/>
          </a:prstGeom>
          <a:noFill/>
          <a:ln>
            <a:noFill/>
          </a:ln>
        </p:spPr>
        <p:txBody>
          <a:bodyPr anchorCtr="0" anchor="t" bIns="45700" lIns="91425" spcFirstLastPara="1" rIns="91425" wrap="square" tIns="45700">
            <a:noAutofit/>
          </a:bodyPr>
          <a:lstStyle>
            <a:lvl1pPr indent="-371475" lvl="0" marL="457200" algn="l">
              <a:lnSpc>
                <a:spcPct val="120000"/>
              </a:lnSpc>
              <a:spcBef>
                <a:spcPts val="1000"/>
              </a:spcBef>
              <a:spcAft>
                <a:spcPts val="0"/>
              </a:spcAft>
              <a:buClr>
                <a:schemeClr val="lt1"/>
              </a:buClr>
              <a:buSzPts val="2250"/>
              <a:buChar char="•"/>
              <a:defRPr/>
            </a:lvl1pPr>
            <a:lvl2pPr indent="-371475" lvl="1" marL="914400" algn="l">
              <a:lnSpc>
                <a:spcPct val="120000"/>
              </a:lnSpc>
              <a:spcBef>
                <a:spcPts val="500"/>
              </a:spcBef>
              <a:spcAft>
                <a:spcPts val="0"/>
              </a:spcAft>
              <a:buClr>
                <a:schemeClr val="lt1"/>
              </a:buClr>
              <a:buSzPts val="2250"/>
              <a:buChar char="•"/>
              <a:defRPr/>
            </a:lvl2pPr>
            <a:lvl3pPr indent="-371475" lvl="2" marL="1371600" algn="l">
              <a:lnSpc>
                <a:spcPct val="120000"/>
              </a:lnSpc>
              <a:spcBef>
                <a:spcPts val="500"/>
              </a:spcBef>
              <a:spcAft>
                <a:spcPts val="0"/>
              </a:spcAft>
              <a:buClr>
                <a:schemeClr val="lt1"/>
              </a:buClr>
              <a:buSzPts val="2250"/>
              <a:buChar char="•"/>
              <a:defRPr/>
            </a:lvl3pPr>
            <a:lvl4pPr indent="-371475" lvl="3" marL="1828800" algn="l">
              <a:lnSpc>
                <a:spcPct val="120000"/>
              </a:lnSpc>
              <a:spcBef>
                <a:spcPts val="500"/>
              </a:spcBef>
              <a:spcAft>
                <a:spcPts val="0"/>
              </a:spcAft>
              <a:buClr>
                <a:schemeClr val="lt1"/>
              </a:buClr>
              <a:buSzPts val="2250"/>
              <a:buChar char="•"/>
              <a:defRPr/>
            </a:lvl4pPr>
            <a:lvl5pPr indent="-371475" lvl="4" marL="2286000" algn="l">
              <a:lnSpc>
                <a:spcPct val="120000"/>
              </a:lnSpc>
              <a:spcBef>
                <a:spcPts val="500"/>
              </a:spcBef>
              <a:spcAft>
                <a:spcPts val="0"/>
              </a:spcAft>
              <a:buClr>
                <a:schemeClr val="lt1"/>
              </a:buClr>
              <a:buSzPts val="2250"/>
              <a:buChar char="•"/>
              <a:defRPr/>
            </a:lvl5pPr>
            <a:lvl6pPr indent="-371475" lvl="5" marL="2743200" algn="l">
              <a:lnSpc>
                <a:spcPct val="120000"/>
              </a:lnSpc>
              <a:spcBef>
                <a:spcPts val="500"/>
              </a:spcBef>
              <a:spcAft>
                <a:spcPts val="0"/>
              </a:spcAft>
              <a:buClr>
                <a:schemeClr val="lt1"/>
              </a:buClr>
              <a:buSzPts val="2250"/>
              <a:buChar char="•"/>
              <a:defRPr/>
            </a:lvl6pPr>
            <a:lvl7pPr indent="-371475" lvl="6" marL="3200400" algn="l">
              <a:lnSpc>
                <a:spcPct val="120000"/>
              </a:lnSpc>
              <a:spcBef>
                <a:spcPts val="500"/>
              </a:spcBef>
              <a:spcAft>
                <a:spcPts val="0"/>
              </a:spcAft>
              <a:buClr>
                <a:schemeClr val="lt1"/>
              </a:buClr>
              <a:buSzPts val="2250"/>
              <a:buChar char="•"/>
              <a:defRPr/>
            </a:lvl7pPr>
            <a:lvl8pPr indent="-371475" lvl="7" marL="3657600" algn="l">
              <a:lnSpc>
                <a:spcPct val="120000"/>
              </a:lnSpc>
              <a:spcBef>
                <a:spcPts val="500"/>
              </a:spcBef>
              <a:spcAft>
                <a:spcPts val="0"/>
              </a:spcAft>
              <a:buClr>
                <a:schemeClr val="lt1"/>
              </a:buClr>
              <a:buSzPts val="2250"/>
              <a:buChar char="•"/>
              <a:defRPr/>
            </a:lvl8pPr>
            <a:lvl9pPr indent="-371475" lvl="8" marL="4114800" algn="l">
              <a:lnSpc>
                <a:spcPct val="120000"/>
              </a:lnSpc>
              <a:spcBef>
                <a:spcPts val="500"/>
              </a:spcBef>
              <a:spcAft>
                <a:spcPts val="0"/>
              </a:spcAft>
              <a:buClr>
                <a:schemeClr val="lt1"/>
              </a:buClr>
              <a:buSzPts val="2250"/>
              <a:buChar char="•"/>
              <a:defRPr/>
            </a:lvl9pPr>
          </a:lstStyle>
          <a:p/>
        </p:txBody>
      </p:sp>
      <p:sp>
        <p:nvSpPr>
          <p:cNvPr id="137" name="Google Shape;137;p6"/>
          <p:cNvSpPr txBox="1"/>
          <p:nvPr>
            <p:ph idx="3" type="body"/>
          </p:nvPr>
        </p:nvSpPr>
        <p:spPr>
          <a:xfrm>
            <a:off x="6400808" y="2249485"/>
            <a:ext cx="4646602"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3000"/>
              <a:buNone/>
              <a:defRPr b="0" sz="2400" cap="none">
                <a:solidFill>
                  <a:schemeClr val="lt1"/>
                </a:solidFill>
              </a:defRPr>
            </a:lvl1pPr>
            <a:lvl2pPr indent="-228600" lvl="1" marL="914400" algn="l">
              <a:lnSpc>
                <a:spcPct val="120000"/>
              </a:lnSpc>
              <a:spcBef>
                <a:spcPts val="500"/>
              </a:spcBef>
              <a:spcAft>
                <a:spcPts val="0"/>
              </a:spcAft>
              <a:buClr>
                <a:schemeClr val="lt1"/>
              </a:buClr>
              <a:buSzPts val="2500"/>
              <a:buNone/>
              <a:defRPr b="1" sz="2000"/>
            </a:lvl2pPr>
            <a:lvl3pPr indent="-228600" lvl="2" marL="1371600" algn="l">
              <a:lnSpc>
                <a:spcPct val="120000"/>
              </a:lnSpc>
              <a:spcBef>
                <a:spcPts val="500"/>
              </a:spcBef>
              <a:spcAft>
                <a:spcPts val="0"/>
              </a:spcAft>
              <a:buClr>
                <a:schemeClr val="lt1"/>
              </a:buClr>
              <a:buSzPts val="2250"/>
              <a:buNone/>
              <a:defRPr b="1" sz="1800"/>
            </a:lvl3pPr>
            <a:lvl4pPr indent="-228600" lvl="3" marL="1828800" algn="l">
              <a:lnSpc>
                <a:spcPct val="120000"/>
              </a:lnSpc>
              <a:spcBef>
                <a:spcPts val="500"/>
              </a:spcBef>
              <a:spcAft>
                <a:spcPts val="0"/>
              </a:spcAft>
              <a:buClr>
                <a:schemeClr val="lt1"/>
              </a:buClr>
              <a:buSzPts val="2000"/>
              <a:buNone/>
              <a:defRPr b="1" sz="1600"/>
            </a:lvl4pPr>
            <a:lvl5pPr indent="-228600" lvl="4" marL="2286000" algn="l">
              <a:lnSpc>
                <a:spcPct val="120000"/>
              </a:lnSpc>
              <a:spcBef>
                <a:spcPts val="500"/>
              </a:spcBef>
              <a:spcAft>
                <a:spcPts val="0"/>
              </a:spcAft>
              <a:buClr>
                <a:schemeClr val="lt1"/>
              </a:buClr>
              <a:buSzPts val="2000"/>
              <a:buNone/>
              <a:defRPr b="1" sz="1600"/>
            </a:lvl5pPr>
            <a:lvl6pPr indent="-228600" lvl="5" marL="2743200" algn="l">
              <a:lnSpc>
                <a:spcPct val="120000"/>
              </a:lnSpc>
              <a:spcBef>
                <a:spcPts val="500"/>
              </a:spcBef>
              <a:spcAft>
                <a:spcPts val="0"/>
              </a:spcAft>
              <a:buClr>
                <a:schemeClr val="lt1"/>
              </a:buClr>
              <a:buSzPts val="2000"/>
              <a:buNone/>
              <a:defRPr b="1" sz="1600"/>
            </a:lvl6pPr>
            <a:lvl7pPr indent="-228600" lvl="6" marL="3200400" algn="l">
              <a:lnSpc>
                <a:spcPct val="120000"/>
              </a:lnSpc>
              <a:spcBef>
                <a:spcPts val="500"/>
              </a:spcBef>
              <a:spcAft>
                <a:spcPts val="0"/>
              </a:spcAft>
              <a:buClr>
                <a:schemeClr val="lt1"/>
              </a:buClr>
              <a:buSzPts val="2000"/>
              <a:buNone/>
              <a:defRPr b="1" sz="1600"/>
            </a:lvl7pPr>
            <a:lvl8pPr indent="-228600" lvl="7" marL="3657600" algn="l">
              <a:lnSpc>
                <a:spcPct val="120000"/>
              </a:lnSpc>
              <a:spcBef>
                <a:spcPts val="500"/>
              </a:spcBef>
              <a:spcAft>
                <a:spcPts val="0"/>
              </a:spcAft>
              <a:buClr>
                <a:schemeClr val="lt1"/>
              </a:buClr>
              <a:buSzPts val="2000"/>
              <a:buNone/>
              <a:defRPr b="1" sz="1600"/>
            </a:lvl8pPr>
            <a:lvl9pPr indent="-228600" lvl="8" marL="4114800" algn="l">
              <a:lnSpc>
                <a:spcPct val="120000"/>
              </a:lnSpc>
              <a:spcBef>
                <a:spcPts val="500"/>
              </a:spcBef>
              <a:spcAft>
                <a:spcPts val="0"/>
              </a:spcAft>
              <a:buClr>
                <a:schemeClr val="lt1"/>
              </a:buClr>
              <a:buSzPts val="2000"/>
              <a:buNone/>
              <a:defRPr b="1" sz="1600"/>
            </a:lvl9pPr>
          </a:lstStyle>
          <a:p/>
        </p:txBody>
      </p:sp>
      <p:sp>
        <p:nvSpPr>
          <p:cNvPr id="138" name="Google Shape;138;p6"/>
          <p:cNvSpPr txBox="1"/>
          <p:nvPr>
            <p:ph idx="4" type="body"/>
          </p:nvPr>
        </p:nvSpPr>
        <p:spPr>
          <a:xfrm>
            <a:off x="6172200" y="3073397"/>
            <a:ext cx="4875210" cy="2717801"/>
          </a:xfrm>
          <a:prstGeom prst="rect">
            <a:avLst/>
          </a:prstGeom>
          <a:noFill/>
          <a:ln>
            <a:noFill/>
          </a:ln>
        </p:spPr>
        <p:txBody>
          <a:bodyPr anchorCtr="0" anchor="t" bIns="45700" lIns="91425" spcFirstLastPara="1" rIns="91425" wrap="square" tIns="45700">
            <a:noAutofit/>
          </a:bodyPr>
          <a:lstStyle>
            <a:lvl1pPr indent="-371475" lvl="0" marL="457200" algn="l">
              <a:lnSpc>
                <a:spcPct val="120000"/>
              </a:lnSpc>
              <a:spcBef>
                <a:spcPts val="1000"/>
              </a:spcBef>
              <a:spcAft>
                <a:spcPts val="0"/>
              </a:spcAft>
              <a:buClr>
                <a:schemeClr val="lt1"/>
              </a:buClr>
              <a:buSzPts val="2250"/>
              <a:buChar char="•"/>
              <a:defRPr/>
            </a:lvl1pPr>
            <a:lvl2pPr indent="-371475" lvl="1" marL="914400" algn="l">
              <a:lnSpc>
                <a:spcPct val="120000"/>
              </a:lnSpc>
              <a:spcBef>
                <a:spcPts val="500"/>
              </a:spcBef>
              <a:spcAft>
                <a:spcPts val="0"/>
              </a:spcAft>
              <a:buClr>
                <a:schemeClr val="lt1"/>
              </a:buClr>
              <a:buSzPts val="2250"/>
              <a:buChar char="•"/>
              <a:defRPr/>
            </a:lvl2pPr>
            <a:lvl3pPr indent="-371475" lvl="2" marL="1371600" algn="l">
              <a:lnSpc>
                <a:spcPct val="120000"/>
              </a:lnSpc>
              <a:spcBef>
                <a:spcPts val="500"/>
              </a:spcBef>
              <a:spcAft>
                <a:spcPts val="0"/>
              </a:spcAft>
              <a:buClr>
                <a:schemeClr val="lt1"/>
              </a:buClr>
              <a:buSzPts val="2250"/>
              <a:buChar char="•"/>
              <a:defRPr/>
            </a:lvl3pPr>
            <a:lvl4pPr indent="-371475" lvl="3" marL="1828800" algn="l">
              <a:lnSpc>
                <a:spcPct val="120000"/>
              </a:lnSpc>
              <a:spcBef>
                <a:spcPts val="500"/>
              </a:spcBef>
              <a:spcAft>
                <a:spcPts val="0"/>
              </a:spcAft>
              <a:buClr>
                <a:schemeClr val="lt1"/>
              </a:buClr>
              <a:buSzPts val="2250"/>
              <a:buChar char="•"/>
              <a:defRPr/>
            </a:lvl4pPr>
            <a:lvl5pPr indent="-371475" lvl="4" marL="2286000" algn="l">
              <a:lnSpc>
                <a:spcPct val="120000"/>
              </a:lnSpc>
              <a:spcBef>
                <a:spcPts val="500"/>
              </a:spcBef>
              <a:spcAft>
                <a:spcPts val="0"/>
              </a:spcAft>
              <a:buClr>
                <a:schemeClr val="lt1"/>
              </a:buClr>
              <a:buSzPts val="2250"/>
              <a:buChar char="•"/>
              <a:defRPr/>
            </a:lvl5pPr>
            <a:lvl6pPr indent="-371475" lvl="5" marL="2743200" algn="l">
              <a:lnSpc>
                <a:spcPct val="120000"/>
              </a:lnSpc>
              <a:spcBef>
                <a:spcPts val="500"/>
              </a:spcBef>
              <a:spcAft>
                <a:spcPts val="0"/>
              </a:spcAft>
              <a:buClr>
                <a:schemeClr val="lt1"/>
              </a:buClr>
              <a:buSzPts val="2250"/>
              <a:buChar char="•"/>
              <a:defRPr/>
            </a:lvl6pPr>
            <a:lvl7pPr indent="-371475" lvl="6" marL="3200400" algn="l">
              <a:lnSpc>
                <a:spcPct val="120000"/>
              </a:lnSpc>
              <a:spcBef>
                <a:spcPts val="500"/>
              </a:spcBef>
              <a:spcAft>
                <a:spcPts val="0"/>
              </a:spcAft>
              <a:buClr>
                <a:schemeClr val="lt1"/>
              </a:buClr>
              <a:buSzPts val="2250"/>
              <a:buChar char="•"/>
              <a:defRPr/>
            </a:lvl7pPr>
            <a:lvl8pPr indent="-371475" lvl="7" marL="3657600" algn="l">
              <a:lnSpc>
                <a:spcPct val="120000"/>
              </a:lnSpc>
              <a:spcBef>
                <a:spcPts val="500"/>
              </a:spcBef>
              <a:spcAft>
                <a:spcPts val="0"/>
              </a:spcAft>
              <a:buClr>
                <a:schemeClr val="lt1"/>
              </a:buClr>
              <a:buSzPts val="2250"/>
              <a:buChar char="•"/>
              <a:defRPr/>
            </a:lvl8pPr>
            <a:lvl9pPr indent="-371475" lvl="8" marL="4114800" algn="l">
              <a:lnSpc>
                <a:spcPct val="120000"/>
              </a:lnSpc>
              <a:spcBef>
                <a:spcPts val="500"/>
              </a:spcBef>
              <a:spcAft>
                <a:spcPts val="0"/>
              </a:spcAft>
              <a:buClr>
                <a:schemeClr val="lt1"/>
              </a:buClr>
              <a:buSzPts val="2250"/>
              <a:buChar char="•"/>
              <a:defRPr/>
            </a:lvl9pPr>
          </a:lstStyle>
          <a:p/>
        </p:txBody>
      </p:sp>
      <p:sp>
        <p:nvSpPr>
          <p:cNvPr id="139" name="Google Shape;139;p6"/>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6"/>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 name="Google Shape;141;p6"/>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Только заголовок" type="titleOnly">
  <p:cSld name="TITLE_ONLY">
    <p:spTree>
      <p:nvGrpSpPr>
        <p:cNvPr id="142" name="Shape 142"/>
        <p:cNvGrpSpPr/>
        <p:nvPr/>
      </p:nvGrpSpPr>
      <p:grpSpPr>
        <a:xfrm>
          <a:off x="0" y="0"/>
          <a:ext cx="0" cy="0"/>
          <a:chOff x="0" y="0"/>
          <a:chExt cx="0" cy="0"/>
        </a:xfrm>
      </p:grpSpPr>
      <p:sp>
        <p:nvSpPr>
          <p:cNvPr id="143" name="Google Shape;143;p7"/>
          <p:cNvSpPr txBox="1"/>
          <p:nvPr>
            <p:ph type="title"/>
          </p:nvPr>
        </p:nvSpPr>
        <p:spPr>
          <a:xfrm>
            <a:off x="1141413" y="618518"/>
            <a:ext cx="9905998" cy="147857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4" name="Google Shape;144;p7"/>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p7"/>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7"/>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Пустой слайд" type="blank">
  <p:cSld name="BLANK">
    <p:spTree>
      <p:nvGrpSpPr>
        <p:cNvPr id="147" name="Shape 147"/>
        <p:cNvGrpSpPr/>
        <p:nvPr/>
      </p:nvGrpSpPr>
      <p:grpSpPr>
        <a:xfrm>
          <a:off x="0" y="0"/>
          <a:ext cx="0" cy="0"/>
          <a:chOff x="0" y="0"/>
          <a:chExt cx="0" cy="0"/>
        </a:xfrm>
      </p:grpSpPr>
      <p:sp>
        <p:nvSpPr>
          <p:cNvPr id="148" name="Google Shape;148;p8"/>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9" name="Google Shape;149;p8"/>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0" name="Google Shape;150;p8"/>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Объект с подписью" type="objTx">
  <p:cSld name="OBJECT_WITH_CAPTION_TEXT">
    <p:spTree>
      <p:nvGrpSpPr>
        <p:cNvPr id="151" name="Shape 151"/>
        <p:cNvGrpSpPr/>
        <p:nvPr/>
      </p:nvGrpSpPr>
      <p:grpSpPr>
        <a:xfrm>
          <a:off x="0" y="0"/>
          <a:ext cx="0" cy="0"/>
          <a:chOff x="0" y="0"/>
          <a:chExt cx="0" cy="0"/>
        </a:xfrm>
      </p:grpSpPr>
      <p:sp>
        <p:nvSpPr>
          <p:cNvPr id="152" name="Google Shape;152;p9"/>
          <p:cNvSpPr txBox="1"/>
          <p:nvPr>
            <p:ph type="title"/>
          </p:nvPr>
        </p:nvSpPr>
        <p:spPr>
          <a:xfrm>
            <a:off x="1146705" y="609601"/>
            <a:ext cx="3856037" cy="1639884"/>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3200"/>
              <a:buFont typeface="Twentieth Centur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3" name="Google Shape;153;p9"/>
          <p:cNvSpPr txBox="1"/>
          <p:nvPr>
            <p:ph idx="1" type="body"/>
          </p:nvPr>
        </p:nvSpPr>
        <p:spPr>
          <a:xfrm>
            <a:off x="5156200" y="592666"/>
            <a:ext cx="5891209" cy="5198534"/>
          </a:xfrm>
          <a:prstGeom prst="rect">
            <a:avLst/>
          </a:prstGeom>
          <a:noFill/>
          <a:ln>
            <a:noFill/>
          </a:ln>
        </p:spPr>
        <p:txBody>
          <a:bodyPr anchorCtr="0" anchor="ctr" bIns="45700" lIns="91425" spcFirstLastPara="1" rIns="91425" wrap="square" tIns="45700">
            <a:noAutofit/>
          </a:bodyPr>
          <a:lstStyle>
            <a:lvl1pPr indent="-371475" lvl="0" marL="457200" algn="l">
              <a:lnSpc>
                <a:spcPct val="120000"/>
              </a:lnSpc>
              <a:spcBef>
                <a:spcPts val="1000"/>
              </a:spcBef>
              <a:spcAft>
                <a:spcPts val="0"/>
              </a:spcAft>
              <a:buClr>
                <a:schemeClr val="lt1"/>
              </a:buClr>
              <a:buSzPts val="2250"/>
              <a:buChar char="•"/>
              <a:defRPr/>
            </a:lvl1pPr>
            <a:lvl2pPr indent="-371475" lvl="1" marL="914400" algn="l">
              <a:lnSpc>
                <a:spcPct val="120000"/>
              </a:lnSpc>
              <a:spcBef>
                <a:spcPts val="500"/>
              </a:spcBef>
              <a:spcAft>
                <a:spcPts val="0"/>
              </a:spcAft>
              <a:buClr>
                <a:schemeClr val="lt1"/>
              </a:buClr>
              <a:buSzPts val="2250"/>
              <a:buChar char="•"/>
              <a:defRPr/>
            </a:lvl2pPr>
            <a:lvl3pPr indent="-371475" lvl="2" marL="1371600" algn="l">
              <a:lnSpc>
                <a:spcPct val="120000"/>
              </a:lnSpc>
              <a:spcBef>
                <a:spcPts val="500"/>
              </a:spcBef>
              <a:spcAft>
                <a:spcPts val="0"/>
              </a:spcAft>
              <a:buClr>
                <a:schemeClr val="lt1"/>
              </a:buClr>
              <a:buSzPts val="2250"/>
              <a:buChar char="•"/>
              <a:defRPr/>
            </a:lvl3pPr>
            <a:lvl4pPr indent="-371475" lvl="3" marL="1828800" algn="l">
              <a:lnSpc>
                <a:spcPct val="120000"/>
              </a:lnSpc>
              <a:spcBef>
                <a:spcPts val="500"/>
              </a:spcBef>
              <a:spcAft>
                <a:spcPts val="0"/>
              </a:spcAft>
              <a:buClr>
                <a:schemeClr val="lt1"/>
              </a:buClr>
              <a:buSzPts val="2250"/>
              <a:buChar char="•"/>
              <a:defRPr/>
            </a:lvl4pPr>
            <a:lvl5pPr indent="-371475" lvl="4" marL="2286000" algn="l">
              <a:lnSpc>
                <a:spcPct val="120000"/>
              </a:lnSpc>
              <a:spcBef>
                <a:spcPts val="500"/>
              </a:spcBef>
              <a:spcAft>
                <a:spcPts val="0"/>
              </a:spcAft>
              <a:buClr>
                <a:schemeClr val="lt1"/>
              </a:buClr>
              <a:buSzPts val="2250"/>
              <a:buChar char="•"/>
              <a:defRPr/>
            </a:lvl5pPr>
            <a:lvl6pPr indent="-371475" lvl="5" marL="2743200" algn="l">
              <a:lnSpc>
                <a:spcPct val="120000"/>
              </a:lnSpc>
              <a:spcBef>
                <a:spcPts val="500"/>
              </a:spcBef>
              <a:spcAft>
                <a:spcPts val="0"/>
              </a:spcAft>
              <a:buClr>
                <a:schemeClr val="lt1"/>
              </a:buClr>
              <a:buSzPts val="2250"/>
              <a:buChar char="•"/>
              <a:defRPr/>
            </a:lvl6pPr>
            <a:lvl7pPr indent="-371475" lvl="6" marL="3200400" algn="l">
              <a:lnSpc>
                <a:spcPct val="120000"/>
              </a:lnSpc>
              <a:spcBef>
                <a:spcPts val="500"/>
              </a:spcBef>
              <a:spcAft>
                <a:spcPts val="0"/>
              </a:spcAft>
              <a:buClr>
                <a:schemeClr val="lt1"/>
              </a:buClr>
              <a:buSzPts val="2250"/>
              <a:buChar char="•"/>
              <a:defRPr/>
            </a:lvl7pPr>
            <a:lvl8pPr indent="-371475" lvl="7" marL="3657600" algn="l">
              <a:lnSpc>
                <a:spcPct val="120000"/>
              </a:lnSpc>
              <a:spcBef>
                <a:spcPts val="500"/>
              </a:spcBef>
              <a:spcAft>
                <a:spcPts val="0"/>
              </a:spcAft>
              <a:buClr>
                <a:schemeClr val="lt1"/>
              </a:buClr>
              <a:buSzPts val="2250"/>
              <a:buChar char="•"/>
              <a:defRPr/>
            </a:lvl8pPr>
            <a:lvl9pPr indent="-371475" lvl="8" marL="4114800" algn="l">
              <a:lnSpc>
                <a:spcPct val="120000"/>
              </a:lnSpc>
              <a:spcBef>
                <a:spcPts val="500"/>
              </a:spcBef>
              <a:spcAft>
                <a:spcPts val="0"/>
              </a:spcAft>
              <a:buClr>
                <a:schemeClr val="lt1"/>
              </a:buClr>
              <a:buSzPts val="2250"/>
              <a:buChar char="•"/>
              <a:defRPr/>
            </a:lvl9pPr>
          </a:lstStyle>
          <a:p/>
        </p:txBody>
      </p:sp>
      <p:sp>
        <p:nvSpPr>
          <p:cNvPr id="154" name="Google Shape;154;p9"/>
          <p:cNvSpPr txBox="1"/>
          <p:nvPr>
            <p:ph idx="2" type="body"/>
          </p:nvPr>
        </p:nvSpPr>
        <p:spPr>
          <a:xfrm>
            <a:off x="1146705" y="2249486"/>
            <a:ext cx="3856037" cy="3541714"/>
          </a:xfrm>
          <a:prstGeom prst="rect">
            <a:avLst/>
          </a:prstGeom>
          <a:noFill/>
          <a:ln>
            <a:noFill/>
          </a:ln>
        </p:spPr>
        <p:txBody>
          <a:bodyPr anchorCtr="0" anchor="t"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2000"/>
              <a:buNone/>
              <a:defRPr sz="1600"/>
            </a:lvl1pPr>
            <a:lvl2pPr indent="-228600" lvl="1" marL="914400" algn="l">
              <a:lnSpc>
                <a:spcPct val="120000"/>
              </a:lnSpc>
              <a:spcBef>
                <a:spcPts val="500"/>
              </a:spcBef>
              <a:spcAft>
                <a:spcPts val="0"/>
              </a:spcAft>
              <a:buClr>
                <a:schemeClr val="lt1"/>
              </a:buClr>
              <a:buSzPts val="1750"/>
              <a:buNone/>
              <a:defRPr sz="1400"/>
            </a:lvl2pPr>
            <a:lvl3pPr indent="-228600" lvl="2" marL="1371600" algn="l">
              <a:lnSpc>
                <a:spcPct val="120000"/>
              </a:lnSpc>
              <a:spcBef>
                <a:spcPts val="500"/>
              </a:spcBef>
              <a:spcAft>
                <a:spcPts val="0"/>
              </a:spcAft>
              <a:buClr>
                <a:schemeClr val="lt1"/>
              </a:buClr>
              <a:buSzPts val="1500"/>
              <a:buNone/>
              <a:defRPr sz="1200"/>
            </a:lvl3pPr>
            <a:lvl4pPr indent="-228600" lvl="3" marL="1828800" algn="l">
              <a:lnSpc>
                <a:spcPct val="120000"/>
              </a:lnSpc>
              <a:spcBef>
                <a:spcPts val="500"/>
              </a:spcBef>
              <a:spcAft>
                <a:spcPts val="0"/>
              </a:spcAft>
              <a:buClr>
                <a:schemeClr val="lt1"/>
              </a:buClr>
              <a:buSzPts val="1250"/>
              <a:buNone/>
              <a:defRPr sz="1000"/>
            </a:lvl4pPr>
            <a:lvl5pPr indent="-228600" lvl="4" marL="2286000" algn="l">
              <a:lnSpc>
                <a:spcPct val="120000"/>
              </a:lnSpc>
              <a:spcBef>
                <a:spcPts val="500"/>
              </a:spcBef>
              <a:spcAft>
                <a:spcPts val="0"/>
              </a:spcAft>
              <a:buClr>
                <a:schemeClr val="lt1"/>
              </a:buClr>
              <a:buSzPts val="1250"/>
              <a:buNone/>
              <a:defRPr sz="1000"/>
            </a:lvl5pPr>
            <a:lvl6pPr indent="-228600" lvl="5" marL="2743200" algn="l">
              <a:lnSpc>
                <a:spcPct val="120000"/>
              </a:lnSpc>
              <a:spcBef>
                <a:spcPts val="500"/>
              </a:spcBef>
              <a:spcAft>
                <a:spcPts val="0"/>
              </a:spcAft>
              <a:buClr>
                <a:schemeClr val="lt1"/>
              </a:buClr>
              <a:buSzPts val="1250"/>
              <a:buNone/>
              <a:defRPr sz="1000"/>
            </a:lvl6pPr>
            <a:lvl7pPr indent="-228600" lvl="6" marL="3200400" algn="l">
              <a:lnSpc>
                <a:spcPct val="120000"/>
              </a:lnSpc>
              <a:spcBef>
                <a:spcPts val="500"/>
              </a:spcBef>
              <a:spcAft>
                <a:spcPts val="0"/>
              </a:spcAft>
              <a:buClr>
                <a:schemeClr val="lt1"/>
              </a:buClr>
              <a:buSzPts val="1250"/>
              <a:buNone/>
              <a:defRPr sz="1000"/>
            </a:lvl7pPr>
            <a:lvl8pPr indent="-228600" lvl="7" marL="3657600" algn="l">
              <a:lnSpc>
                <a:spcPct val="120000"/>
              </a:lnSpc>
              <a:spcBef>
                <a:spcPts val="500"/>
              </a:spcBef>
              <a:spcAft>
                <a:spcPts val="0"/>
              </a:spcAft>
              <a:buClr>
                <a:schemeClr val="lt1"/>
              </a:buClr>
              <a:buSzPts val="1250"/>
              <a:buNone/>
              <a:defRPr sz="1000"/>
            </a:lvl8pPr>
            <a:lvl9pPr indent="-228600" lvl="8" marL="4114800" algn="l">
              <a:lnSpc>
                <a:spcPct val="120000"/>
              </a:lnSpc>
              <a:spcBef>
                <a:spcPts val="500"/>
              </a:spcBef>
              <a:spcAft>
                <a:spcPts val="0"/>
              </a:spcAft>
              <a:buClr>
                <a:schemeClr val="lt1"/>
              </a:buClr>
              <a:buSzPts val="1250"/>
              <a:buNone/>
              <a:defRPr sz="1000"/>
            </a:lvl9pPr>
          </a:lstStyle>
          <a:p/>
        </p:txBody>
      </p:sp>
      <p:sp>
        <p:nvSpPr>
          <p:cNvPr id="155" name="Google Shape;155;p9"/>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6" name="Google Shape;156;p9"/>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7" name="Google Shape;157;p9"/>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Рисунок с подписью" type="picTx">
  <p:cSld name="PICTURE_WITH_CAPTION_TEXT">
    <p:spTree>
      <p:nvGrpSpPr>
        <p:cNvPr id="158" name="Shape 158"/>
        <p:cNvGrpSpPr/>
        <p:nvPr/>
      </p:nvGrpSpPr>
      <p:grpSpPr>
        <a:xfrm>
          <a:off x="0" y="0"/>
          <a:ext cx="0" cy="0"/>
          <a:chOff x="0" y="0"/>
          <a:chExt cx="0" cy="0"/>
        </a:xfrm>
      </p:grpSpPr>
      <p:sp>
        <p:nvSpPr>
          <p:cNvPr id="159" name="Google Shape;159;p10"/>
          <p:cNvSpPr txBox="1"/>
          <p:nvPr>
            <p:ph type="title"/>
          </p:nvPr>
        </p:nvSpPr>
        <p:spPr>
          <a:xfrm>
            <a:off x="1141413" y="609600"/>
            <a:ext cx="5934508" cy="1639886"/>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3200"/>
              <a:buFont typeface="Twentieth Centur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 name="Google Shape;160;p10"/>
          <p:cNvSpPr/>
          <p:nvPr>
            <p:ph idx="2" type="pic"/>
          </p:nvPr>
        </p:nvSpPr>
        <p:spPr>
          <a:xfrm>
            <a:off x="7380721" y="609601"/>
            <a:ext cx="3666690" cy="5181599"/>
          </a:xfrm>
          <a:prstGeom prst="round2DiagRect">
            <a:avLst>
              <a:gd fmla="val 5608" name="adj1"/>
              <a:gd fmla="val 0" name="adj2"/>
            </a:avLst>
          </a:prstGeom>
          <a:noFill/>
          <a:ln cap="sq" cmpd="sng" w="19050">
            <a:solidFill>
              <a:srgbClr val="B0BFC7">
                <a:alpha val="60000"/>
              </a:srgbClr>
            </a:solidFill>
            <a:prstDash val="solid"/>
            <a:miter lim="800000"/>
            <a:headEnd len="sm" w="sm" type="none"/>
            <a:tailEnd len="sm" w="sm" type="none"/>
          </a:ln>
          <a:effectLst>
            <a:outerShdw blurRad="88900" rotWithShape="0" algn="t" dir="5400000" dist="38100">
              <a:srgbClr val="000000">
                <a:alpha val="40000"/>
              </a:srgbClr>
            </a:outerShdw>
          </a:effectLst>
        </p:spPr>
        <p:txBody>
          <a:bodyPr anchorCtr="0" anchor="t" bIns="45700" lIns="91425" spcFirstLastPara="1" rIns="91425" wrap="square" tIns="45700">
            <a:noAutofit/>
          </a:bodyPr>
          <a:lstStyle>
            <a:lvl1pPr lvl="0" marR="0" rtl="0" algn="l">
              <a:lnSpc>
                <a:spcPct val="120000"/>
              </a:lnSpc>
              <a:spcBef>
                <a:spcPts val="1000"/>
              </a:spcBef>
              <a:spcAft>
                <a:spcPts val="0"/>
              </a:spcAft>
              <a:buClr>
                <a:schemeClr val="lt1"/>
              </a:buClr>
              <a:buSzPts val="4000"/>
              <a:buFont typeface="Arial"/>
              <a:buNone/>
              <a:defRPr b="0" i="0" sz="3200" u="none" cap="none" strike="noStrike">
                <a:solidFill>
                  <a:schemeClr val="lt1"/>
                </a:solidFill>
                <a:latin typeface="Twentieth Century"/>
                <a:ea typeface="Twentieth Century"/>
                <a:cs typeface="Twentieth Century"/>
                <a:sym typeface="Twentieth Century"/>
              </a:defRPr>
            </a:lvl1pPr>
            <a:lvl2pPr lvl="1" marR="0" rtl="0" algn="l">
              <a:lnSpc>
                <a:spcPct val="120000"/>
              </a:lnSpc>
              <a:spcBef>
                <a:spcPts val="500"/>
              </a:spcBef>
              <a:spcAft>
                <a:spcPts val="0"/>
              </a:spcAft>
              <a:buClr>
                <a:schemeClr val="lt1"/>
              </a:buClr>
              <a:buSzPts val="3500"/>
              <a:buFont typeface="Arial"/>
              <a:buNone/>
              <a:defRPr b="0" i="0" sz="2800" u="none" cap="none" strike="noStrike">
                <a:solidFill>
                  <a:schemeClr val="lt1"/>
                </a:solidFill>
                <a:latin typeface="Twentieth Century"/>
                <a:ea typeface="Twentieth Century"/>
                <a:cs typeface="Twentieth Century"/>
                <a:sym typeface="Twentieth Century"/>
              </a:defRPr>
            </a:lvl2pPr>
            <a:lvl3pPr lvl="2" marR="0" rtl="0" algn="l">
              <a:lnSpc>
                <a:spcPct val="120000"/>
              </a:lnSpc>
              <a:spcBef>
                <a:spcPts val="500"/>
              </a:spcBef>
              <a:spcAft>
                <a:spcPts val="0"/>
              </a:spcAft>
              <a:buClr>
                <a:schemeClr val="lt1"/>
              </a:buClr>
              <a:buSzPts val="3000"/>
              <a:buFont typeface="Arial"/>
              <a:buNone/>
              <a:defRPr b="0" i="0" sz="2400" u="none" cap="none" strike="noStrike">
                <a:solidFill>
                  <a:schemeClr val="lt1"/>
                </a:solidFill>
                <a:latin typeface="Twentieth Century"/>
                <a:ea typeface="Twentieth Century"/>
                <a:cs typeface="Twentieth Century"/>
                <a:sym typeface="Twentieth Century"/>
              </a:defRPr>
            </a:lvl3pPr>
            <a:lvl4pPr lvl="3" marR="0" rtl="0" algn="l">
              <a:lnSpc>
                <a:spcPct val="120000"/>
              </a:lnSpc>
              <a:spcBef>
                <a:spcPts val="500"/>
              </a:spcBef>
              <a:spcAft>
                <a:spcPts val="0"/>
              </a:spcAft>
              <a:buClr>
                <a:schemeClr val="lt1"/>
              </a:buClr>
              <a:buSzPts val="2500"/>
              <a:buFont typeface="Arial"/>
              <a:buNone/>
              <a:defRPr b="0" i="0" sz="2000" u="none" cap="none" strike="noStrike">
                <a:solidFill>
                  <a:schemeClr val="lt1"/>
                </a:solidFill>
                <a:latin typeface="Twentieth Century"/>
                <a:ea typeface="Twentieth Century"/>
                <a:cs typeface="Twentieth Century"/>
                <a:sym typeface="Twentieth Century"/>
              </a:defRPr>
            </a:lvl4pPr>
            <a:lvl5pPr lvl="4" marR="0" rtl="0" algn="l">
              <a:lnSpc>
                <a:spcPct val="120000"/>
              </a:lnSpc>
              <a:spcBef>
                <a:spcPts val="500"/>
              </a:spcBef>
              <a:spcAft>
                <a:spcPts val="0"/>
              </a:spcAft>
              <a:buClr>
                <a:schemeClr val="lt1"/>
              </a:buClr>
              <a:buSzPts val="2500"/>
              <a:buFont typeface="Arial"/>
              <a:buNone/>
              <a:defRPr b="0" i="0" sz="2000" u="none" cap="none" strike="noStrike">
                <a:solidFill>
                  <a:schemeClr val="lt1"/>
                </a:solidFill>
                <a:latin typeface="Twentieth Century"/>
                <a:ea typeface="Twentieth Century"/>
                <a:cs typeface="Twentieth Century"/>
                <a:sym typeface="Twentieth Century"/>
              </a:defRPr>
            </a:lvl5pPr>
            <a:lvl6pPr lvl="5" marR="0" rtl="0" algn="l">
              <a:lnSpc>
                <a:spcPct val="120000"/>
              </a:lnSpc>
              <a:spcBef>
                <a:spcPts val="500"/>
              </a:spcBef>
              <a:spcAft>
                <a:spcPts val="0"/>
              </a:spcAft>
              <a:buClr>
                <a:schemeClr val="lt1"/>
              </a:buClr>
              <a:buSzPts val="2500"/>
              <a:buFont typeface="Arial"/>
              <a:buNone/>
              <a:defRPr b="0" i="0" sz="2000" u="none" cap="none" strike="noStrike">
                <a:solidFill>
                  <a:schemeClr val="lt1"/>
                </a:solidFill>
                <a:latin typeface="Twentieth Century"/>
                <a:ea typeface="Twentieth Century"/>
                <a:cs typeface="Twentieth Century"/>
                <a:sym typeface="Twentieth Century"/>
              </a:defRPr>
            </a:lvl6pPr>
            <a:lvl7pPr lvl="6" marR="0" rtl="0" algn="l">
              <a:lnSpc>
                <a:spcPct val="120000"/>
              </a:lnSpc>
              <a:spcBef>
                <a:spcPts val="500"/>
              </a:spcBef>
              <a:spcAft>
                <a:spcPts val="0"/>
              </a:spcAft>
              <a:buClr>
                <a:schemeClr val="lt1"/>
              </a:buClr>
              <a:buSzPts val="2500"/>
              <a:buFont typeface="Arial"/>
              <a:buNone/>
              <a:defRPr b="0" i="0" sz="2000" u="none" cap="none" strike="noStrike">
                <a:solidFill>
                  <a:schemeClr val="lt1"/>
                </a:solidFill>
                <a:latin typeface="Twentieth Century"/>
                <a:ea typeface="Twentieth Century"/>
                <a:cs typeface="Twentieth Century"/>
                <a:sym typeface="Twentieth Century"/>
              </a:defRPr>
            </a:lvl7pPr>
            <a:lvl8pPr lvl="7" marR="0" rtl="0" algn="l">
              <a:lnSpc>
                <a:spcPct val="120000"/>
              </a:lnSpc>
              <a:spcBef>
                <a:spcPts val="500"/>
              </a:spcBef>
              <a:spcAft>
                <a:spcPts val="0"/>
              </a:spcAft>
              <a:buClr>
                <a:schemeClr val="lt1"/>
              </a:buClr>
              <a:buSzPts val="2500"/>
              <a:buFont typeface="Arial"/>
              <a:buNone/>
              <a:defRPr b="0" i="0" sz="2000" u="none" cap="none" strike="noStrike">
                <a:solidFill>
                  <a:schemeClr val="lt1"/>
                </a:solidFill>
                <a:latin typeface="Twentieth Century"/>
                <a:ea typeface="Twentieth Century"/>
                <a:cs typeface="Twentieth Century"/>
                <a:sym typeface="Twentieth Century"/>
              </a:defRPr>
            </a:lvl8pPr>
            <a:lvl9pPr lvl="8" marR="0" rtl="0" algn="l">
              <a:lnSpc>
                <a:spcPct val="120000"/>
              </a:lnSpc>
              <a:spcBef>
                <a:spcPts val="500"/>
              </a:spcBef>
              <a:spcAft>
                <a:spcPts val="0"/>
              </a:spcAft>
              <a:buClr>
                <a:schemeClr val="lt1"/>
              </a:buClr>
              <a:buSzPts val="2500"/>
              <a:buFont typeface="Arial"/>
              <a:buNone/>
              <a:defRPr b="0" i="0" sz="2000" u="none" cap="none" strike="noStrike">
                <a:solidFill>
                  <a:schemeClr val="lt1"/>
                </a:solidFill>
                <a:latin typeface="Twentieth Century"/>
                <a:ea typeface="Twentieth Century"/>
                <a:cs typeface="Twentieth Century"/>
                <a:sym typeface="Twentieth Century"/>
              </a:defRPr>
            </a:lvl9pPr>
          </a:lstStyle>
          <a:p/>
        </p:txBody>
      </p:sp>
      <p:sp>
        <p:nvSpPr>
          <p:cNvPr id="161" name="Google Shape;161;p10"/>
          <p:cNvSpPr txBox="1"/>
          <p:nvPr>
            <p:ph idx="1" type="body"/>
          </p:nvPr>
        </p:nvSpPr>
        <p:spPr>
          <a:xfrm>
            <a:off x="1141410" y="2249486"/>
            <a:ext cx="5934511" cy="3541714"/>
          </a:xfrm>
          <a:prstGeom prst="rect">
            <a:avLst/>
          </a:prstGeom>
          <a:noFill/>
          <a:ln>
            <a:noFill/>
          </a:ln>
        </p:spPr>
        <p:txBody>
          <a:bodyPr anchorCtr="0" anchor="t" bIns="45700" lIns="91425" spcFirstLastPara="1" rIns="91425" wrap="square" tIns="45700">
            <a:noAutofit/>
          </a:bodyPr>
          <a:lstStyle>
            <a:lvl1pPr indent="-228600" lvl="0" marL="457200" algn="l">
              <a:lnSpc>
                <a:spcPct val="120000"/>
              </a:lnSpc>
              <a:spcBef>
                <a:spcPts val="1000"/>
              </a:spcBef>
              <a:spcAft>
                <a:spcPts val="0"/>
              </a:spcAft>
              <a:buClr>
                <a:schemeClr val="lt1"/>
              </a:buClr>
              <a:buSzPts val="2000"/>
              <a:buNone/>
              <a:defRPr sz="1600"/>
            </a:lvl1pPr>
            <a:lvl2pPr indent="-228600" lvl="1" marL="914400" algn="l">
              <a:lnSpc>
                <a:spcPct val="120000"/>
              </a:lnSpc>
              <a:spcBef>
                <a:spcPts val="500"/>
              </a:spcBef>
              <a:spcAft>
                <a:spcPts val="0"/>
              </a:spcAft>
              <a:buClr>
                <a:schemeClr val="lt1"/>
              </a:buClr>
              <a:buSzPts val="1750"/>
              <a:buNone/>
              <a:defRPr sz="1400"/>
            </a:lvl2pPr>
            <a:lvl3pPr indent="-228600" lvl="2" marL="1371600" algn="l">
              <a:lnSpc>
                <a:spcPct val="120000"/>
              </a:lnSpc>
              <a:spcBef>
                <a:spcPts val="500"/>
              </a:spcBef>
              <a:spcAft>
                <a:spcPts val="0"/>
              </a:spcAft>
              <a:buClr>
                <a:schemeClr val="lt1"/>
              </a:buClr>
              <a:buSzPts val="1500"/>
              <a:buNone/>
              <a:defRPr sz="1200"/>
            </a:lvl3pPr>
            <a:lvl4pPr indent="-228600" lvl="3" marL="1828800" algn="l">
              <a:lnSpc>
                <a:spcPct val="120000"/>
              </a:lnSpc>
              <a:spcBef>
                <a:spcPts val="500"/>
              </a:spcBef>
              <a:spcAft>
                <a:spcPts val="0"/>
              </a:spcAft>
              <a:buClr>
                <a:schemeClr val="lt1"/>
              </a:buClr>
              <a:buSzPts val="1250"/>
              <a:buNone/>
              <a:defRPr sz="1000"/>
            </a:lvl4pPr>
            <a:lvl5pPr indent="-228600" lvl="4" marL="2286000" algn="l">
              <a:lnSpc>
                <a:spcPct val="120000"/>
              </a:lnSpc>
              <a:spcBef>
                <a:spcPts val="500"/>
              </a:spcBef>
              <a:spcAft>
                <a:spcPts val="0"/>
              </a:spcAft>
              <a:buClr>
                <a:schemeClr val="lt1"/>
              </a:buClr>
              <a:buSzPts val="1250"/>
              <a:buNone/>
              <a:defRPr sz="1000"/>
            </a:lvl5pPr>
            <a:lvl6pPr indent="-228600" lvl="5" marL="2743200" algn="l">
              <a:lnSpc>
                <a:spcPct val="120000"/>
              </a:lnSpc>
              <a:spcBef>
                <a:spcPts val="500"/>
              </a:spcBef>
              <a:spcAft>
                <a:spcPts val="0"/>
              </a:spcAft>
              <a:buClr>
                <a:schemeClr val="lt1"/>
              </a:buClr>
              <a:buSzPts val="1250"/>
              <a:buNone/>
              <a:defRPr sz="1000"/>
            </a:lvl6pPr>
            <a:lvl7pPr indent="-228600" lvl="6" marL="3200400" algn="l">
              <a:lnSpc>
                <a:spcPct val="120000"/>
              </a:lnSpc>
              <a:spcBef>
                <a:spcPts val="500"/>
              </a:spcBef>
              <a:spcAft>
                <a:spcPts val="0"/>
              </a:spcAft>
              <a:buClr>
                <a:schemeClr val="lt1"/>
              </a:buClr>
              <a:buSzPts val="1250"/>
              <a:buNone/>
              <a:defRPr sz="1000"/>
            </a:lvl7pPr>
            <a:lvl8pPr indent="-228600" lvl="7" marL="3657600" algn="l">
              <a:lnSpc>
                <a:spcPct val="120000"/>
              </a:lnSpc>
              <a:spcBef>
                <a:spcPts val="500"/>
              </a:spcBef>
              <a:spcAft>
                <a:spcPts val="0"/>
              </a:spcAft>
              <a:buClr>
                <a:schemeClr val="lt1"/>
              </a:buClr>
              <a:buSzPts val="1250"/>
              <a:buNone/>
              <a:defRPr sz="1000"/>
            </a:lvl8pPr>
            <a:lvl9pPr indent="-228600" lvl="8" marL="4114800" algn="l">
              <a:lnSpc>
                <a:spcPct val="120000"/>
              </a:lnSpc>
              <a:spcBef>
                <a:spcPts val="500"/>
              </a:spcBef>
              <a:spcAft>
                <a:spcPts val="0"/>
              </a:spcAft>
              <a:buClr>
                <a:schemeClr val="lt1"/>
              </a:buClr>
              <a:buSzPts val="1250"/>
              <a:buNone/>
              <a:defRPr sz="1000"/>
            </a:lvl9pPr>
          </a:lstStyle>
          <a:p/>
        </p:txBody>
      </p:sp>
      <p:sp>
        <p:nvSpPr>
          <p:cNvPr id="162" name="Google Shape;162;p10"/>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3" name="Google Shape;163;p10"/>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4" name="Google Shape;164;p10"/>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1.xml"/><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7" Type="http://schemas.openxmlformats.org/officeDocument/2006/relationships/slideLayout" Target="../slideLayouts/slideLayout15.xml"/><Relationship Id="rId16" Type="http://schemas.openxmlformats.org/officeDocument/2006/relationships/slideLayout" Target="../slideLayouts/slideLayout14.xml"/><Relationship Id="rId5" Type="http://schemas.openxmlformats.org/officeDocument/2006/relationships/slideLayout" Target="../slideLayouts/slideLayout3.xml"/><Relationship Id="rId19" Type="http://schemas.openxmlformats.org/officeDocument/2006/relationships/slideLayout" Target="../slideLayouts/slideLayout17.xml"/><Relationship Id="rId6" Type="http://schemas.openxmlformats.org/officeDocument/2006/relationships/slideLayout" Target="../slideLayouts/slideLayout4.xml"/><Relationship Id="rId18" Type="http://schemas.openxmlformats.org/officeDocument/2006/relationships/slideLayout" Target="../slideLayouts/slideLayout16.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1">
            <a:alphaModFix/>
          </a:blip>
          <a:stretch>
            <a:fillRect/>
          </a:stretch>
        </a:blipFill>
      </p:bgPr>
    </p:bg>
    <p:spTree>
      <p:nvGrpSpPr>
        <p:cNvPr id="5" name="Shape 5"/>
        <p:cNvGrpSpPr/>
        <p:nvPr/>
      </p:nvGrpSpPr>
      <p:grpSpPr>
        <a:xfrm>
          <a:off x="0" y="0"/>
          <a:ext cx="0" cy="0"/>
          <a:chOff x="0" y="0"/>
          <a:chExt cx="0" cy="0"/>
        </a:xfrm>
      </p:grpSpPr>
      <p:pic>
        <p:nvPicPr>
          <p:cNvPr descr="\\DROBO-FS\QuickDrops\JB\PPTX NG\Droplets\LightingOverlay.png" id="6" name="Google Shape;6;p1"/>
          <p:cNvPicPr preferRelativeResize="0"/>
          <p:nvPr/>
        </p:nvPicPr>
        <p:blipFill rotWithShape="1">
          <a:blip r:embed="rId2">
            <a:alphaModFix amt="30000"/>
          </a:blip>
          <a:srcRect b="0" l="0" r="0" t="0"/>
          <a:stretch/>
        </p:blipFill>
        <p:spPr>
          <a:xfrm>
            <a:off x="0" y="-1"/>
            <a:ext cx="12192003" cy="6858001"/>
          </a:xfrm>
          <a:prstGeom prst="rect">
            <a:avLst/>
          </a:prstGeom>
          <a:noFill/>
          <a:ln>
            <a:noFill/>
          </a:ln>
        </p:spPr>
      </p:pic>
      <p:grpSp>
        <p:nvGrpSpPr>
          <p:cNvPr id="7" name="Google Shape;7;p1"/>
          <p:cNvGrpSpPr/>
          <p:nvPr/>
        </p:nvGrpSpPr>
        <p:grpSpPr>
          <a:xfrm>
            <a:off x="-14288" y="0"/>
            <a:ext cx="12053888" cy="6858001"/>
            <a:chOff x="-14288" y="0"/>
            <a:chExt cx="12053888" cy="6858001"/>
          </a:xfrm>
        </p:grpSpPr>
        <p:grpSp>
          <p:nvGrpSpPr>
            <p:cNvPr id="8" name="Google Shape;8;p1"/>
            <p:cNvGrpSpPr/>
            <p:nvPr/>
          </p:nvGrpSpPr>
          <p:grpSpPr>
            <a:xfrm>
              <a:off x="-14288" y="0"/>
              <a:ext cx="1220788" cy="6858001"/>
              <a:chOff x="-14288" y="0"/>
              <a:chExt cx="1220788" cy="6858001"/>
            </a:xfrm>
          </p:grpSpPr>
          <p:sp>
            <p:nvSpPr>
              <p:cNvPr id="9" name="Google Shape;9;p1"/>
              <p:cNvSpPr/>
              <p:nvPr/>
            </p:nvSpPr>
            <p:spPr>
              <a:xfrm>
                <a:off x="114300" y="4763"/>
                <a:ext cx="23813" cy="2181225"/>
              </a:xfrm>
              <a:prstGeom prst="rect">
                <a:avLst/>
              </a:pr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 name="Google Shape;10;p1"/>
              <p:cNvSpPr/>
              <p:nvPr/>
            </p:nvSpPr>
            <p:spPr>
              <a:xfrm>
                <a:off x="33337" y="2176463"/>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1"/>
              <p:cNvSpPr/>
              <p:nvPr/>
            </p:nvSpPr>
            <p:spPr>
              <a:xfrm>
                <a:off x="28575" y="4021138"/>
                <a:ext cx="190500" cy="188913"/>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1"/>
              <p:cNvSpPr/>
              <p:nvPr/>
            </p:nvSpPr>
            <p:spPr>
              <a:xfrm>
                <a:off x="200025" y="4763"/>
                <a:ext cx="369888" cy="1811338"/>
              </a:xfrm>
              <a:custGeom>
                <a:rect b="b" l="l" r="r" t="t"/>
                <a:pathLst>
                  <a:path extrusionOk="0" h="1141" w="233">
                    <a:moveTo>
                      <a:pt x="218" y="1141"/>
                    </a:moveTo>
                    <a:lnTo>
                      <a:pt x="0" y="626"/>
                    </a:lnTo>
                    <a:lnTo>
                      <a:pt x="0" y="0"/>
                    </a:lnTo>
                    <a:lnTo>
                      <a:pt x="15" y="0"/>
                    </a:lnTo>
                    <a:lnTo>
                      <a:pt x="15" y="623"/>
                    </a:lnTo>
                    <a:lnTo>
                      <a:pt x="233" y="1135"/>
                    </a:lnTo>
                    <a:lnTo>
                      <a:pt x="218" y="1141"/>
                    </a:lnTo>
                    <a:close/>
                  </a:path>
                </a:pathLst>
              </a:custGeom>
              <a:gradFill>
                <a:gsLst>
                  <a:gs pos="0">
                    <a:schemeClr val="lt2"/>
                  </a:gs>
                  <a:gs pos="100000">
                    <a:srgbClr val="3B4B54"/>
                  </a:gs>
                </a:gsLst>
                <a:lin ang="5400000" scaled="0"/>
              </a:gradFill>
              <a:ln>
                <a:noFill/>
              </a:ln>
            </p:spPr>
          </p:sp>
          <p:sp>
            <p:nvSpPr>
              <p:cNvPr id="13" name="Google Shape;13;p1"/>
              <p:cNvSpPr/>
              <p:nvPr/>
            </p:nvSpPr>
            <p:spPr>
              <a:xfrm>
                <a:off x="503237" y="1801813"/>
                <a:ext cx="190500" cy="188913"/>
              </a:xfrm>
              <a:custGeom>
                <a:rect b="b" l="l" r="r" t="t"/>
                <a:pathLst>
                  <a:path extrusionOk="0" h="40" w="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1"/>
              <p:cNvSpPr/>
              <p:nvPr/>
            </p:nvSpPr>
            <p:spPr>
              <a:xfrm>
                <a:off x="285750" y="4763"/>
                <a:ext cx="369888" cy="1430338"/>
              </a:xfrm>
              <a:custGeom>
                <a:rect b="b" l="l" r="r" t="t"/>
                <a:pathLst>
                  <a:path extrusionOk="0" h="901" w="233">
                    <a:moveTo>
                      <a:pt x="221" y="901"/>
                    </a:moveTo>
                    <a:lnTo>
                      <a:pt x="0" y="383"/>
                    </a:lnTo>
                    <a:lnTo>
                      <a:pt x="0" y="0"/>
                    </a:lnTo>
                    <a:lnTo>
                      <a:pt x="18" y="0"/>
                    </a:lnTo>
                    <a:lnTo>
                      <a:pt x="18" y="380"/>
                    </a:lnTo>
                    <a:lnTo>
                      <a:pt x="233" y="895"/>
                    </a:lnTo>
                    <a:lnTo>
                      <a:pt x="221" y="901"/>
                    </a:lnTo>
                    <a:close/>
                  </a:path>
                </a:pathLst>
              </a:custGeom>
              <a:gradFill>
                <a:gsLst>
                  <a:gs pos="0">
                    <a:schemeClr val="lt2"/>
                  </a:gs>
                  <a:gs pos="100000">
                    <a:srgbClr val="3B4B54"/>
                  </a:gs>
                </a:gsLst>
                <a:lin ang="5400000" scaled="0"/>
              </a:gradFill>
              <a:ln>
                <a:noFill/>
              </a:ln>
            </p:spPr>
          </p:sp>
          <p:sp>
            <p:nvSpPr>
              <p:cNvPr id="15" name="Google Shape;15;p1"/>
              <p:cNvSpPr/>
              <p:nvPr/>
            </p:nvSpPr>
            <p:spPr>
              <a:xfrm>
                <a:off x="546100" y="0"/>
                <a:ext cx="152400" cy="912813"/>
              </a:xfrm>
              <a:custGeom>
                <a:rect b="b" l="l" r="r" t="t"/>
                <a:pathLst>
                  <a:path extrusionOk="0" h="575" w="96">
                    <a:moveTo>
                      <a:pt x="96" y="575"/>
                    </a:moveTo>
                    <a:lnTo>
                      <a:pt x="78" y="575"/>
                    </a:lnTo>
                    <a:lnTo>
                      <a:pt x="78" y="192"/>
                    </a:lnTo>
                    <a:lnTo>
                      <a:pt x="0" y="6"/>
                    </a:lnTo>
                    <a:lnTo>
                      <a:pt x="15" y="0"/>
                    </a:lnTo>
                    <a:lnTo>
                      <a:pt x="96" y="189"/>
                    </a:lnTo>
                    <a:lnTo>
                      <a:pt x="96" y="575"/>
                    </a:lnTo>
                    <a:close/>
                  </a:path>
                </a:pathLst>
              </a:custGeom>
              <a:gradFill>
                <a:gsLst>
                  <a:gs pos="0">
                    <a:schemeClr val="lt2"/>
                  </a:gs>
                  <a:gs pos="100000">
                    <a:srgbClr val="3B4B54"/>
                  </a:gs>
                </a:gsLst>
                <a:lin ang="5400000" scaled="0"/>
              </a:gradFill>
              <a:ln>
                <a:noFill/>
              </a:ln>
            </p:spPr>
          </p:sp>
          <p:sp>
            <p:nvSpPr>
              <p:cNvPr id="16" name="Google Shape;16;p1"/>
              <p:cNvSpPr/>
              <p:nvPr/>
            </p:nvSpPr>
            <p:spPr>
              <a:xfrm>
                <a:off x="588962" y="1420813"/>
                <a:ext cx="190500" cy="190500"/>
              </a:xfrm>
              <a:custGeom>
                <a:rect b="b" l="l" r="r" t="t"/>
                <a:pathLst>
                  <a:path extrusionOk="0" h="40" w="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1"/>
              <p:cNvSpPr/>
              <p:nvPr/>
            </p:nvSpPr>
            <p:spPr>
              <a:xfrm>
                <a:off x="588962" y="903288"/>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1"/>
              <p:cNvSpPr/>
              <p:nvPr/>
            </p:nvSpPr>
            <p:spPr>
              <a:xfrm>
                <a:off x="641350" y="0"/>
                <a:ext cx="422275" cy="527050"/>
              </a:xfrm>
              <a:custGeom>
                <a:rect b="b" l="l" r="r" t="t"/>
                <a:pathLst>
                  <a:path extrusionOk="0" h="332" w="266">
                    <a:moveTo>
                      <a:pt x="257" y="332"/>
                    </a:moveTo>
                    <a:lnTo>
                      <a:pt x="48" y="123"/>
                    </a:lnTo>
                    <a:lnTo>
                      <a:pt x="0" y="6"/>
                    </a:lnTo>
                    <a:lnTo>
                      <a:pt x="15" y="0"/>
                    </a:lnTo>
                    <a:lnTo>
                      <a:pt x="63" y="114"/>
                    </a:lnTo>
                    <a:lnTo>
                      <a:pt x="266" y="320"/>
                    </a:lnTo>
                    <a:lnTo>
                      <a:pt x="257" y="332"/>
                    </a:lnTo>
                    <a:close/>
                  </a:path>
                </a:pathLst>
              </a:custGeom>
              <a:gradFill>
                <a:gsLst>
                  <a:gs pos="0">
                    <a:schemeClr val="lt2"/>
                  </a:gs>
                  <a:gs pos="100000">
                    <a:srgbClr val="3B4B54"/>
                  </a:gs>
                </a:gsLst>
                <a:lin ang="5400000" scaled="0"/>
              </a:gradFill>
              <a:ln>
                <a:noFill/>
              </a:ln>
            </p:spPr>
          </p:sp>
          <p:sp>
            <p:nvSpPr>
              <p:cNvPr id="19" name="Google Shape;19;p1"/>
              <p:cNvSpPr/>
              <p:nvPr/>
            </p:nvSpPr>
            <p:spPr>
              <a:xfrm>
                <a:off x="1020762" y="488950"/>
                <a:ext cx="161925" cy="147638"/>
              </a:xfrm>
              <a:custGeom>
                <a:rect b="b" l="l" r="r" t="t"/>
                <a:pathLst>
                  <a:path extrusionOk="0" h="31" w="34">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0" name="Google Shape;20;p1"/>
              <p:cNvCxnSpPr/>
              <p:nvPr/>
            </p:nvCxnSpPr>
            <p:spPr>
              <a:xfrm>
                <a:off x="-4763" y="9525"/>
                <a:ext cx="0" cy="0"/>
              </a:xfrm>
              <a:prstGeom prst="straightConnector1">
                <a:avLst/>
              </a:prstGeom>
              <a:gradFill>
                <a:gsLst>
                  <a:gs pos="0">
                    <a:schemeClr val="lt2"/>
                  </a:gs>
                  <a:gs pos="100000">
                    <a:srgbClr val="3B4B54"/>
                  </a:gs>
                </a:gsLst>
                <a:lin ang="5400000" scaled="0"/>
              </a:gradFill>
              <a:ln cap="flat" cmpd="sng" w="9525">
                <a:solidFill>
                  <a:srgbClr val="FFFFFF"/>
                </a:solidFill>
                <a:prstDash val="solid"/>
                <a:miter lim="800000"/>
                <a:headEnd len="med" w="med" type="none"/>
                <a:tailEnd len="med" w="med" type="none"/>
              </a:ln>
            </p:spPr>
          </p:cxnSp>
          <p:sp>
            <p:nvSpPr>
              <p:cNvPr id="21" name="Google Shape;21;p1"/>
              <p:cNvSpPr/>
              <p:nvPr/>
            </p:nvSpPr>
            <p:spPr>
              <a:xfrm>
                <a:off x="9525" y="1801813"/>
                <a:ext cx="123825" cy="127000"/>
              </a:xfrm>
              <a:custGeom>
                <a:rect b="b" l="l" r="r" t="t"/>
                <a:pathLst>
                  <a:path extrusionOk="0" h="80" w="78">
                    <a:moveTo>
                      <a:pt x="6" y="80"/>
                    </a:moveTo>
                    <a:lnTo>
                      <a:pt x="0" y="71"/>
                    </a:lnTo>
                    <a:lnTo>
                      <a:pt x="69" y="0"/>
                    </a:lnTo>
                    <a:lnTo>
                      <a:pt x="78" y="9"/>
                    </a:lnTo>
                    <a:lnTo>
                      <a:pt x="6" y="80"/>
                    </a:lnTo>
                    <a:close/>
                  </a:path>
                </a:pathLst>
              </a:custGeom>
              <a:gradFill>
                <a:gsLst>
                  <a:gs pos="0">
                    <a:schemeClr val="lt2"/>
                  </a:gs>
                  <a:gs pos="100000">
                    <a:srgbClr val="3B4B54"/>
                  </a:gs>
                </a:gsLst>
                <a:lin ang="5400000" scaled="0"/>
              </a:gradFill>
              <a:ln>
                <a:noFill/>
              </a:ln>
            </p:spPr>
          </p:sp>
          <p:sp>
            <p:nvSpPr>
              <p:cNvPr id="22" name="Google Shape;22;p1"/>
              <p:cNvSpPr/>
              <p:nvPr/>
            </p:nvSpPr>
            <p:spPr>
              <a:xfrm>
                <a:off x="-9525" y="3549650"/>
                <a:ext cx="147638" cy="481013"/>
              </a:xfrm>
              <a:custGeom>
                <a:rect b="b" l="l" r="r" t="t"/>
                <a:pathLst>
                  <a:path extrusionOk="0" h="303" w="93">
                    <a:moveTo>
                      <a:pt x="93" y="303"/>
                    </a:moveTo>
                    <a:lnTo>
                      <a:pt x="78" y="303"/>
                    </a:lnTo>
                    <a:lnTo>
                      <a:pt x="78" y="78"/>
                    </a:lnTo>
                    <a:lnTo>
                      <a:pt x="0" y="12"/>
                    </a:lnTo>
                    <a:lnTo>
                      <a:pt x="12" y="0"/>
                    </a:lnTo>
                    <a:lnTo>
                      <a:pt x="93" y="69"/>
                    </a:lnTo>
                    <a:lnTo>
                      <a:pt x="93" y="303"/>
                    </a:lnTo>
                    <a:close/>
                  </a:path>
                </a:pathLst>
              </a:custGeom>
              <a:gradFill>
                <a:gsLst>
                  <a:gs pos="0">
                    <a:schemeClr val="lt2"/>
                  </a:gs>
                  <a:gs pos="100000">
                    <a:srgbClr val="3B4B54"/>
                  </a:gs>
                </a:gsLst>
                <a:lin ang="5400000" scaled="0"/>
              </a:gradFill>
              <a:ln>
                <a:noFill/>
              </a:ln>
            </p:spPr>
          </p:sp>
          <p:sp>
            <p:nvSpPr>
              <p:cNvPr id="23" name="Google Shape;23;p1"/>
              <p:cNvSpPr/>
              <p:nvPr/>
            </p:nvSpPr>
            <p:spPr>
              <a:xfrm>
                <a:off x="128587" y="1382713"/>
                <a:ext cx="142875" cy="476250"/>
              </a:xfrm>
              <a:custGeom>
                <a:rect b="b" l="l" r="r" t="t"/>
                <a:pathLst>
                  <a:path extrusionOk="0" h="300" w="90">
                    <a:moveTo>
                      <a:pt x="90" y="300"/>
                    </a:moveTo>
                    <a:lnTo>
                      <a:pt x="78" y="300"/>
                    </a:lnTo>
                    <a:lnTo>
                      <a:pt x="78" y="84"/>
                    </a:lnTo>
                    <a:lnTo>
                      <a:pt x="0" y="9"/>
                    </a:lnTo>
                    <a:lnTo>
                      <a:pt x="9" y="0"/>
                    </a:lnTo>
                    <a:lnTo>
                      <a:pt x="90" y="81"/>
                    </a:lnTo>
                    <a:lnTo>
                      <a:pt x="90" y="300"/>
                    </a:lnTo>
                    <a:close/>
                  </a:path>
                </a:pathLst>
              </a:custGeom>
              <a:gradFill>
                <a:gsLst>
                  <a:gs pos="0">
                    <a:schemeClr val="lt2"/>
                  </a:gs>
                  <a:gs pos="100000">
                    <a:srgbClr val="3B4B54"/>
                  </a:gs>
                </a:gsLst>
                <a:lin ang="5400000" scaled="0"/>
              </a:gradFill>
              <a:ln>
                <a:noFill/>
              </a:ln>
            </p:spPr>
          </p:sp>
          <p:sp>
            <p:nvSpPr>
              <p:cNvPr id="24" name="Google Shape;24;p1"/>
              <p:cNvSpPr/>
              <p:nvPr/>
            </p:nvSpPr>
            <p:spPr>
              <a:xfrm>
                <a:off x="204787" y="1849438"/>
                <a:ext cx="114300" cy="107950"/>
              </a:xfrm>
              <a:custGeom>
                <a:rect b="b" l="l" r="r" t="t"/>
                <a:pathLst>
                  <a:path extrusionOk="0" h="23" w="24">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1"/>
              <p:cNvSpPr/>
              <p:nvPr/>
            </p:nvSpPr>
            <p:spPr>
              <a:xfrm>
                <a:off x="133350" y="4662488"/>
                <a:ext cx="23813" cy="2181225"/>
              </a:xfrm>
              <a:prstGeom prst="rect">
                <a:avLst/>
              </a:pr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1"/>
              <p:cNvSpPr/>
              <p:nvPr/>
            </p:nvSpPr>
            <p:spPr>
              <a:xfrm>
                <a:off x="223837" y="5041900"/>
                <a:ext cx="369888" cy="1801813"/>
              </a:xfrm>
              <a:custGeom>
                <a:rect b="b" l="l" r="r" t="t"/>
                <a:pathLst>
                  <a:path extrusionOk="0" h="1135" w="233">
                    <a:moveTo>
                      <a:pt x="15" y="1135"/>
                    </a:moveTo>
                    <a:lnTo>
                      <a:pt x="0" y="1135"/>
                    </a:lnTo>
                    <a:lnTo>
                      <a:pt x="0" y="515"/>
                    </a:lnTo>
                    <a:lnTo>
                      <a:pt x="0" y="512"/>
                    </a:lnTo>
                    <a:lnTo>
                      <a:pt x="218" y="0"/>
                    </a:lnTo>
                    <a:lnTo>
                      <a:pt x="233" y="6"/>
                    </a:lnTo>
                    <a:lnTo>
                      <a:pt x="15" y="518"/>
                    </a:lnTo>
                    <a:lnTo>
                      <a:pt x="15" y="1135"/>
                    </a:lnTo>
                    <a:close/>
                  </a:path>
                </a:pathLst>
              </a:custGeom>
              <a:gradFill>
                <a:gsLst>
                  <a:gs pos="0">
                    <a:schemeClr val="lt2"/>
                  </a:gs>
                  <a:gs pos="100000">
                    <a:srgbClr val="3B4B54"/>
                  </a:gs>
                </a:gsLst>
                <a:lin ang="5400000" scaled="0"/>
              </a:gradFill>
              <a:ln>
                <a:noFill/>
              </a:ln>
            </p:spPr>
          </p:sp>
          <p:sp>
            <p:nvSpPr>
              <p:cNvPr id="27" name="Google Shape;27;p1"/>
              <p:cNvSpPr/>
              <p:nvPr/>
            </p:nvSpPr>
            <p:spPr>
              <a:xfrm>
                <a:off x="52387" y="4481513"/>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1"/>
              <p:cNvSpPr/>
              <p:nvPr/>
            </p:nvSpPr>
            <p:spPr>
              <a:xfrm>
                <a:off x="-14288" y="5627688"/>
                <a:ext cx="85725" cy="1216025"/>
              </a:xfrm>
              <a:custGeom>
                <a:rect b="b" l="l" r="r" t="t"/>
                <a:pathLst>
                  <a:path extrusionOk="0" h="766" w="54">
                    <a:moveTo>
                      <a:pt x="54" y="766"/>
                    </a:moveTo>
                    <a:lnTo>
                      <a:pt x="36" y="766"/>
                    </a:lnTo>
                    <a:lnTo>
                      <a:pt x="36" y="149"/>
                    </a:lnTo>
                    <a:lnTo>
                      <a:pt x="0" y="3"/>
                    </a:lnTo>
                    <a:lnTo>
                      <a:pt x="18" y="0"/>
                    </a:lnTo>
                    <a:lnTo>
                      <a:pt x="54" y="146"/>
                    </a:lnTo>
                    <a:lnTo>
                      <a:pt x="54" y="766"/>
                    </a:lnTo>
                    <a:close/>
                  </a:path>
                </a:pathLst>
              </a:custGeom>
              <a:gradFill>
                <a:gsLst>
                  <a:gs pos="0">
                    <a:schemeClr val="lt2"/>
                  </a:gs>
                  <a:gs pos="100000">
                    <a:srgbClr val="3B4B54"/>
                  </a:gs>
                </a:gsLst>
                <a:lin ang="5400000" scaled="0"/>
              </a:gradFill>
              <a:ln>
                <a:noFill/>
              </a:ln>
            </p:spPr>
          </p:sp>
          <p:sp>
            <p:nvSpPr>
              <p:cNvPr id="29" name="Google Shape;29;p1"/>
              <p:cNvSpPr/>
              <p:nvPr/>
            </p:nvSpPr>
            <p:spPr>
              <a:xfrm>
                <a:off x="527050" y="4867275"/>
                <a:ext cx="190500" cy="188913"/>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1"/>
              <p:cNvSpPr/>
              <p:nvPr/>
            </p:nvSpPr>
            <p:spPr>
              <a:xfrm>
                <a:off x="309562" y="5422900"/>
                <a:ext cx="374650" cy="1425575"/>
              </a:xfrm>
              <a:custGeom>
                <a:rect b="b" l="l" r="r" t="t"/>
                <a:pathLst>
                  <a:path extrusionOk="0" h="898" w="236">
                    <a:moveTo>
                      <a:pt x="18" y="898"/>
                    </a:moveTo>
                    <a:lnTo>
                      <a:pt x="0" y="898"/>
                    </a:lnTo>
                    <a:lnTo>
                      <a:pt x="0" y="515"/>
                    </a:lnTo>
                    <a:lnTo>
                      <a:pt x="3" y="512"/>
                    </a:lnTo>
                    <a:lnTo>
                      <a:pt x="221" y="0"/>
                    </a:lnTo>
                    <a:lnTo>
                      <a:pt x="236" y="6"/>
                    </a:lnTo>
                    <a:lnTo>
                      <a:pt x="18" y="518"/>
                    </a:lnTo>
                    <a:lnTo>
                      <a:pt x="18" y="898"/>
                    </a:lnTo>
                    <a:close/>
                  </a:path>
                </a:pathLst>
              </a:custGeom>
              <a:gradFill>
                <a:gsLst>
                  <a:gs pos="0">
                    <a:schemeClr val="lt2"/>
                  </a:gs>
                  <a:gs pos="100000">
                    <a:srgbClr val="3B4B54"/>
                  </a:gs>
                </a:gsLst>
                <a:lin ang="5400000" scaled="0"/>
              </a:gradFill>
              <a:ln>
                <a:noFill/>
              </a:ln>
            </p:spPr>
          </p:sp>
          <p:sp>
            <p:nvSpPr>
              <p:cNvPr id="31" name="Google Shape;31;p1"/>
              <p:cNvSpPr/>
              <p:nvPr/>
            </p:nvSpPr>
            <p:spPr>
              <a:xfrm>
                <a:off x="569912" y="5945188"/>
                <a:ext cx="152400" cy="912813"/>
              </a:xfrm>
              <a:custGeom>
                <a:rect b="b" l="l" r="r" t="t"/>
                <a:pathLst>
                  <a:path extrusionOk="0" h="575" w="96">
                    <a:moveTo>
                      <a:pt x="15" y="575"/>
                    </a:moveTo>
                    <a:lnTo>
                      <a:pt x="0" y="569"/>
                    </a:lnTo>
                    <a:lnTo>
                      <a:pt x="81" y="383"/>
                    </a:lnTo>
                    <a:lnTo>
                      <a:pt x="81" y="0"/>
                    </a:lnTo>
                    <a:lnTo>
                      <a:pt x="96" y="0"/>
                    </a:lnTo>
                    <a:lnTo>
                      <a:pt x="96" y="386"/>
                    </a:lnTo>
                    <a:lnTo>
                      <a:pt x="15" y="575"/>
                    </a:lnTo>
                    <a:close/>
                  </a:path>
                </a:pathLst>
              </a:custGeom>
              <a:gradFill>
                <a:gsLst>
                  <a:gs pos="0">
                    <a:schemeClr val="lt2"/>
                  </a:gs>
                  <a:gs pos="100000">
                    <a:srgbClr val="3B4B54"/>
                  </a:gs>
                </a:gsLst>
                <a:lin ang="5400000" scaled="0"/>
              </a:gradFill>
              <a:ln>
                <a:noFill/>
              </a:ln>
            </p:spPr>
          </p:sp>
          <p:sp>
            <p:nvSpPr>
              <p:cNvPr id="32" name="Google Shape;32;p1"/>
              <p:cNvSpPr/>
              <p:nvPr/>
            </p:nvSpPr>
            <p:spPr>
              <a:xfrm>
                <a:off x="612775" y="5246688"/>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1"/>
              <p:cNvSpPr/>
              <p:nvPr/>
            </p:nvSpPr>
            <p:spPr>
              <a:xfrm>
                <a:off x="612775" y="5764213"/>
                <a:ext cx="190500"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1"/>
              <p:cNvSpPr/>
              <p:nvPr/>
            </p:nvSpPr>
            <p:spPr>
              <a:xfrm>
                <a:off x="669925" y="6330950"/>
                <a:ext cx="417513" cy="517525"/>
              </a:xfrm>
              <a:custGeom>
                <a:rect b="b" l="l" r="r" t="t"/>
                <a:pathLst>
                  <a:path extrusionOk="0" h="326" w="263">
                    <a:moveTo>
                      <a:pt x="15" y="326"/>
                    </a:moveTo>
                    <a:lnTo>
                      <a:pt x="0" y="320"/>
                    </a:lnTo>
                    <a:lnTo>
                      <a:pt x="45" y="206"/>
                    </a:lnTo>
                    <a:lnTo>
                      <a:pt x="48" y="206"/>
                    </a:lnTo>
                    <a:lnTo>
                      <a:pt x="254" y="0"/>
                    </a:lnTo>
                    <a:lnTo>
                      <a:pt x="263" y="12"/>
                    </a:lnTo>
                    <a:lnTo>
                      <a:pt x="60" y="215"/>
                    </a:lnTo>
                    <a:lnTo>
                      <a:pt x="15" y="326"/>
                    </a:lnTo>
                    <a:close/>
                  </a:path>
                </a:pathLst>
              </a:custGeom>
              <a:gradFill>
                <a:gsLst>
                  <a:gs pos="0">
                    <a:schemeClr val="lt2"/>
                  </a:gs>
                  <a:gs pos="100000">
                    <a:srgbClr val="3B4B54"/>
                  </a:gs>
                </a:gsLst>
                <a:lin ang="5400000" scaled="0"/>
              </a:gradFill>
              <a:ln>
                <a:noFill/>
              </a:ln>
            </p:spPr>
          </p:sp>
          <p:sp>
            <p:nvSpPr>
              <p:cNvPr id="35" name="Google Shape;35;p1"/>
              <p:cNvSpPr/>
              <p:nvPr/>
            </p:nvSpPr>
            <p:spPr>
              <a:xfrm>
                <a:off x="1049337" y="6221413"/>
                <a:ext cx="157163" cy="147638"/>
              </a:xfrm>
              <a:custGeom>
                <a:rect b="b" l="l" r="r" t="t"/>
                <a:pathLst>
                  <a:path extrusionOk="0" h="31" w="33">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6" name="Google Shape;36;p1"/>
            <p:cNvGrpSpPr/>
            <p:nvPr/>
          </p:nvGrpSpPr>
          <p:grpSpPr>
            <a:xfrm>
              <a:off x="11364912" y="0"/>
              <a:ext cx="674688" cy="6848476"/>
              <a:chOff x="11364912" y="0"/>
              <a:chExt cx="674688" cy="6848476"/>
            </a:xfrm>
          </p:grpSpPr>
          <p:sp>
            <p:nvSpPr>
              <p:cNvPr id="37" name="Google Shape;37;p1"/>
              <p:cNvSpPr/>
              <p:nvPr/>
            </p:nvSpPr>
            <p:spPr>
              <a:xfrm>
                <a:off x="11483975" y="0"/>
                <a:ext cx="417513" cy="512763"/>
              </a:xfrm>
              <a:custGeom>
                <a:rect b="b" l="l" r="r" t="t"/>
                <a:pathLst>
                  <a:path extrusionOk="0" h="323" w="263">
                    <a:moveTo>
                      <a:pt x="12" y="323"/>
                    </a:moveTo>
                    <a:lnTo>
                      <a:pt x="0" y="314"/>
                    </a:lnTo>
                    <a:lnTo>
                      <a:pt x="203" y="108"/>
                    </a:lnTo>
                    <a:lnTo>
                      <a:pt x="248" y="0"/>
                    </a:lnTo>
                    <a:lnTo>
                      <a:pt x="263" y="6"/>
                    </a:lnTo>
                    <a:lnTo>
                      <a:pt x="218" y="117"/>
                    </a:lnTo>
                    <a:lnTo>
                      <a:pt x="218" y="117"/>
                    </a:lnTo>
                    <a:lnTo>
                      <a:pt x="12" y="323"/>
                    </a:lnTo>
                    <a:close/>
                  </a:path>
                </a:pathLst>
              </a:custGeom>
              <a:gradFill>
                <a:gsLst>
                  <a:gs pos="0">
                    <a:schemeClr val="lt2"/>
                  </a:gs>
                  <a:gs pos="100000">
                    <a:srgbClr val="3B4B54"/>
                  </a:gs>
                </a:gsLst>
                <a:lin ang="5400000" scaled="0"/>
              </a:gradFill>
              <a:ln>
                <a:noFill/>
              </a:ln>
            </p:spPr>
          </p:sp>
          <p:sp>
            <p:nvSpPr>
              <p:cNvPr id="38" name="Google Shape;38;p1"/>
              <p:cNvSpPr/>
              <p:nvPr/>
            </p:nvSpPr>
            <p:spPr>
              <a:xfrm>
                <a:off x="11364912" y="474663"/>
                <a:ext cx="157163" cy="152400"/>
              </a:xfrm>
              <a:custGeom>
                <a:rect b="b" l="l" r="r" t="t"/>
                <a:pathLst>
                  <a:path extrusionOk="0" h="32" w="33">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1"/>
              <p:cNvSpPr/>
              <p:nvPr/>
            </p:nvSpPr>
            <p:spPr>
              <a:xfrm>
                <a:off x="11631612" y="1539875"/>
                <a:ext cx="188913" cy="190500"/>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1"/>
              <p:cNvSpPr/>
              <p:nvPr/>
            </p:nvSpPr>
            <p:spPr>
              <a:xfrm>
                <a:off x="11531600" y="5694363"/>
                <a:ext cx="298450" cy="1154113"/>
              </a:xfrm>
              <a:custGeom>
                <a:rect b="b" l="l" r="r" t="t"/>
                <a:pathLst>
                  <a:path extrusionOk="0" h="727" w="188">
                    <a:moveTo>
                      <a:pt x="15" y="727"/>
                    </a:moveTo>
                    <a:lnTo>
                      <a:pt x="0" y="727"/>
                    </a:lnTo>
                    <a:lnTo>
                      <a:pt x="0" y="407"/>
                    </a:lnTo>
                    <a:lnTo>
                      <a:pt x="0" y="407"/>
                    </a:lnTo>
                    <a:lnTo>
                      <a:pt x="176" y="0"/>
                    </a:lnTo>
                    <a:lnTo>
                      <a:pt x="188" y="6"/>
                    </a:lnTo>
                    <a:lnTo>
                      <a:pt x="15" y="410"/>
                    </a:lnTo>
                    <a:lnTo>
                      <a:pt x="15" y="727"/>
                    </a:lnTo>
                    <a:close/>
                  </a:path>
                </a:pathLst>
              </a:custGeom>
              <a:gradFill>
                <a:gsLst>
                  <a:gs pos="0">
                    <a:schemeClr val="lt2"/>
                  </a:gs>
                  <a:gs pos="100000">
                    <a:srgbClr val="3B4B54"/>
                  </a:gs>
                </a:gsLst>
                <a:lin ang="5400000" scaled="0"/>
              </a:gradFill>
              <a:ln>
                <a:noFill/>
              </a:ln>
            </p:spPr>
          </p:sp>
          <p:sp>
            <p:nvSpPr>
              <p:cNvPr id="41" name="Google Shape;41;p1"/>
              <p:cNvSpPr/>
              <p:nvPr/>
            </p:nvSpPr>
            <p:spPr>
              <a:xfrm>
                <a:off x="11772900" y="5551488"/>
                <a:ext cx="157163" cy="155575"/>
              </a:xfrm>
              <a:custGeom>
                <a:rect b="b" l="l" r="r" t="t"/>
                <a:pathLst>
                  <a:path extrusionOk="0" h="33" w="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1"/>
              <p:cNvSpPr/>
              <p:nvPr/>
            </p:nvSpPr>
            <p:spPr>
              <a:xfrm>
                <a:off x="11710987" y="4763"/>
                <a:ext cx="304800" cy="1544638"/>
              </a:xfrm>
              <a:custGeom>
                <a:rect b="b" l="l" r="r" t="t"/>
                <a:pathLst>
                  <a:path extrusionOk="0" h="973" w="192">
                    <a:moveTo>
                      <a:pt x="15" y="973"/>
                    </a:moveTo>
                    <a:lnTo>
                      <a:pt x="0" y="973"/>
                    </a:lnTo>
                    <a:lnTo>
                      <a:pt x="0" y="790"/>
                    </a:lnTo>
                    <a:lnTo>
                      <a:pt x="174" y="614"/>
                    </a:lnTo>
                    <a:lnTo>
                      <a:pt x="174" y="0"/>
                    </a:lnTo>
                    <a:lnTo>
                      <a:pt x="192" y="0"/>
                    </a:lnTo>
                    <a:lnTo>
                      <a:pt x="192" y="620"/>
                    </a:lnTo>
                    <a:lnTo>
                      <a:pt x="15" y="796"/>
                    </a:lnTo>
                    <a:lnTo>
                      <a:pt x="15" y="973"/>
                    </a:lnTo>
                    <a:close/>
                  </a:path>
                </a:pathLst>
              </a:custGeom>
              <a:gradFill>
                <a:gsLst>
                  <a:gs pos="0">
                    <a:schemeClr val="lt2"/>
                  </a:gs>
                  <a:gs pos="100000">
                    <a:srgbClr val="3B4B54"/>
                  </a:gs>
                </a:gsLst>
                <a:lin ang="5400000" scaled="0"/>
              </a:gradFill>
              <a:ln>
                <a:noFill/>
              </a:ln>
            </p:spPr>
          </p:sp>
          <p:sp>
            <p:nvSpPr>
              <p:cNvPr id="43" name="Google Shape;43;p1"/>
              <p:cNvSpPr/>
              <p:nvPr/>
            </p:nvSpPr>
            <p:spPr>
              <a:xfrm>
                <a:off x="11636375" y="4867275"/>
                <a:ext cx="188913" cy="188913"/>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1"/>
              <p:cNvSpPr/>
              <p:nvPr/>
            </p:nvSpPr>
            <p:spPr>
              <a:xfrm>
                <a:off x="11441112" y="5046663"/>
                <a:ext cx="307975" cy="1801813"/>
              </a:xfrm>
              <a:custGeom>
                <a:rect b="b" l="l" r="r" t="t"/>
                <a:pathLst>
                  <a:path extrusionOk="0" h="1135" w="194">
                    <a:moveTo>
                      <a:pt x="18" y="1135"/>
                    </a:moveTo>
                    <a:lnTo>
                      <a:pt x="0" y="1135"/>
                    </a:lnTo>
                    <a:lnTo>
                      <a:pt x="0" y="354"/>
                    </a:lnTo>
                    <a:lnTo>
                      <a:pt x="176" y="177"/>
                    </a:lnTo>
                    <a:lnTo>
                      <a:pt x="176" y="0"/>
                    </a:lnTo>
                    <a:lnTo>
                      <a:pt x="194" y="0"/>
                    </a:lnTo>
                    <a:lnTo>
                      <a:pt x="194" y="183"/>
                    </a:lnTo>
                    <a:lnTo>
                      <a:pt x="18" y="360"/>
                    </a:lnTo>
                    <a:lnTo>
                      <a:pt x="18" y="1135"/>
                    </a:lnTo>
                    <a:close/>
                  </a:path>
                </a:pathLst>
              </a:custGeom>
              <a:gradFill>
                <a:gsLst>
                  <a:gs pos="0">
                    <a:schemeClr val="lt2"/>
                  </a:gs>
                  <a:gs pos="100000">
                    <a:srgbClr val="3B4B54"/>
                  </a:gs>
                </a:gsLst>
                <a:lin ang="5400000" scaled="0"/>
              </a:gradFill>
              <a:ln>
                <a:noFill/>
              </a:ln>
            </p:spPr>
          </p:sp>
          <p:sp>
            <p:nvSpPr>
              <p:cNvPr id="45" name="Google Shape;45;p1"/>
              <p:cNvSpPr/>
              <p:nvPr/>
            </p:nvSpPr>
            <p:spPr>
              <a:xfrm>
                <a:off x="11849100" y="6416675"/>
                <a:ext cx="190500" cy="188913"/>
              </a:xfrm>
              <a:custGeom>
                <a:rect b="b" l="l" r="r" t="t"/>
                <a:pathLst>
                  <a:path extrusionOk="0" h="40" w="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1"/>
              <p:cNvSpPr/>
              <p:nvPr/>
            </p:nvSpPr>
            <p:spPr>
              <a:xfrm>
                <a:off x="11939587" y="6596063"/>
                <a:ext cx="23813" cy="252413"/>
              </a:xfrm>
              <a:prstGeom prst="rect">
                <a:avLst/>
              </a:prstGeom>
              <a:gradFill>
                <a:gsLst>
                  <a:gs pos="0">
                    <a:schemeClr val="lt2"/>
                  </a:gs>
                  <a:gs pos="100000">
                    <a:srgbClr val="3B4B5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47" name="Google Shape;47;p1"/>
          <p:cNvSpPr txBox="1"/>
          <p:nvPr>
            <p:ph type="title"/>
          </p:nvPr>
        </p:nvSpPr>
        <p:spPr>
          <a:xfrm>
            <a:off x="1141413" y="618518"/>
            <a:ext cx="9905998" cy="1478570"/>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lt1"/>
              </a:buClr>
              <a:buSzPts val="3600"/>
              <a:buFont typeface="Twentieth Century"/>
              <a:buNone/>
              <a:defRPr b="0" i="0" sz="3600" u="none" cap="none" strike="noStrike">
                <a:solidFill>
                  <a:schemeClr val="lt1"/>
                </a:solidFill>
                <a:latin typeface="Twentieth Century"/>
                <a:ea typeface="Twentieth Century"/>
                <a:cs typeface="Twentieth Century"/>
                <a:sym typeface="Twentieth Centur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8" name="Google Shape;48;p1"/>
          <p:cNvSpPr txBox="1"/>
          <p:nvPr>
            <p:ph idx="1" type="body"/>
          </p:nvPr>
        </p:nvSpPr>
        <p:spPr>
          <a:xfrm>
            <a:off x="1141412" y="2249487"/>
            <a:ext cx="9905999" cy="3541714"/>
          </a:xfrm>
          <a:prstGeom prst="rect">
            <a:avLst/>
          </a:prstGeom>
          <a:noFill/>
          <a:ln>
            <a:noFill/>
          </a:ln>
        </p:spPr>
        <p:txBody>
          <a:bodyPr anchorCtr="0" anchor="t" bIns="45700" lIns="91425" spcFirstLastPara="1" rIns="91425" wrap="square" tIns="45700">
            <a:noAutofit/>
          </a:bodyPr>
          <a:lstStyle>
            <a:lvl1pPr indent="-419100" lvl="0" marL="457200" marR="0" rtl="0" algn="l">
              <a:lnSpc>
                <a:spcPct val="120000"/>
              </a:lnSpc>
              <a:spcBef>
                <a:spcPts val="1000"/>
              </a:spcBef>
              <a:spcAft>
                <a:spcPts val="0"/>
              </a:spcAft>
              <a:buClr>
                <a:schemeClr val="lt1"/>
              </a:buClr>
              <a:buSzPts val="3000"/>
              <a:buFont typeface="Arial"/>
              <a:buChar char="•"/>
              <a:defRPr b="0" i="0" sz="2400" u="none" cap="none" strike="noStrike">
                <a:solidFill>
                  <a:schemeClr val="lt1"/>
                </a:solidFill>
                <a:latin typeface="Twentieth Century"/>
                <a:ea typeface="Twentieth Century"/>
                <a:cs typeface="Twentieth Century"/>
                <a:sym typeface="Twentieth Century"/>
              </a:defRPr>
            </a:lvl1pPr>
            <a:lvl2pPr indent="-387350" lvl="1" marL="914400" marR="0" rtl="0" algn="l">
              <a:lnSpc>
                <a:spcPct val="120000"/>
              </a:lnSpc>
              <a:spcBef>
                <a:spcPts val="500"/>
              </a:spcBef>
              <a:spcAft>
                <a:spcPts val="0"/>
              </a:spcAft>
              <a:buClr>
                <a:schemeClr val="lt1"/>
              </a:buClr>
              <a:buSzPts val="2500"/>
              <a:buFont typeface="Arial"/>
              <a:buChar char="•"/>
              <a:defRPr b="0" i="0" sz="2000" u="none" cap="none" strike="noStrike">
                <a:solidFill>
                  <a:schemeClr val="lt1"/>
                </a:solidFill>
                <a:latin typeface="Twentieth Century"/>
                <a:ea typeface="Twentieth Century"/>
                <a:cs typeface="Twentieth Century"/>
                <a:sym typeface="Twentieth Century"/>
              </a:defRPr>
            </a:lvl2pPr>
            <a:lvl3pPr indent="-371475" lvl="2" marL="1371600" marR="0" rtl="0" algn="l">
              <a:lnSpc>
                <a:spcPct val="120000"/>
              </a:lnSpc>
              <a:spcBef>
                <a:spcPts val="500"/>
              </a:spcBef>
              <a:spcAft>
                <a:spcPts val="0"/>
              </a:spcAft>
              <a:buClr>
                <a:schemeClr val="lt1"/>
              </a:buClr>
              <a:buSzPts val="2250"/>
              <a:buFont typeface="Arial"/>
              <a:buChar char="•"/>
              <a:defRPr b="0" i="0" sz="1800" u="none" cap="none" strike="noStrike">
                <a:solidFill>
                  <a:schemeClr val="lt1"/>
                </a:solidFill>
                <a:latin typeface="Twentieth Century"/>
                <a:ea typeface="Twentieth Century"/>
                <a:cs typeface="Twentieth Century"/>
                <a:sym typeface="Twentieth Century"/>
              </a:defRPr>
            </a:lvl3pPr>
            <a:lvl4pPr indent="-355600" lvl="3" marL="1828800" marR="0" rtl="0" algn="l">
              <a:lnSpc>
                <a:spcPct val="120000"/>
              </a:lnSpc>
              <a:spcBef>
                <a:spcPts val="500"/>
              </a:spcBef>
              <a:spcAft>
                <a:spcPts val="0"/>
              </a:spcAft>
              <a:buClr>
                <a:schemeClr val="lt1"/>
              </a:buClr>
              <a:buSzPts val="2000"/>
              <a:buFont typeface="Arial"/>
              <a:buChar char="•"/>
              <a:defRPr b="0" i="0" sz="1600" u="none" cap="none" strike="noStrike">
                <a:solidFill>
                  <a:schemeClr val="lt1"/>
                </a:solidFill>
                <a:latin typeface="Twentieth Century"/>
                <a:ea typeface="Twentieth Century"/>
                <a:cs typeface="Twentieth Century"/>
                <a:sym typeface="Twentieth Century"/>
              </a:defRPr>
            </a:lvl4pPr>
            <a:lvl5pPr indent="-355600" lvl="4" marL="2286000" marR="0" rtl="0" algn="l">
              <a:lnSpc>
                <a:spcPct val="120000"/>
              </a:lnSpc>
              <a:spcBef>
                <a:spcPts val="500"/>
              </a:spcBef>
              <a:spcAft>
                <a:spcPts val="0"/>
              </a:spcAft>
              <a:buClr>
                <a:schemeClr val="lt1"/>
              </a:buClr>
              <a:buSzPts val="2000"/>
              <a:buFont typeface="Arial"/>
              <a:buChar char="•"/>
              <a:defRPr b="0" i="0" sz="1600" u="none" cap="none" strike="noStrike">
                <a:solidFill>
                  <a:schemeClr val="lt1"/>
                </a:solidFill>
                <a:latin typeface="Twentieth Century"/>
                <a:ea typeface="Twentieth Century"/>
                <a:cs typeface="Twentieth Century"/>
                <a:sym typeface="Twentieth Century"/>
              </a:defRPr>
            </a:lvl5pPr>
            <a:lvl6pPr indent="-339725" lvl="5" marL="2743200"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6pPr>
            <a:lvl7pPr indent="-339725" lvl="6" marL="3200400"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7pPr>
            <a:lvl8pPr indent="-339725" lvl="7" marL="3657600"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8pPr>
            <a:lvl9pPr indent="-339725" lvl="8" marL="4114800" marR="0" rtl="0" algn="l">
              <a:lnSpc>
                <a:spcPct val="120000"/>
              </a:lnSpc>
              <a:spcBef>
                <a:spcPts val="500"/>
              </a:spcBef>
              <a:spcAft>
                <a:spcPts val="0"/>
              </a:spcAft>
              <a:buClr>
                <a:schemeClr val="lt1"/>
              </a:buClr>
              <a:buSzPts val="1750"/>
              <a:buFont typeface="Arial"/>
              <a:buChar char="•"/>
              <a:defRPr b="0" i="0" sz="1400" u="none" cap="none" strike="noStrike">
                <a:solidFill>
                  <a:schemeClr val="lt1"/>
                </a:solidFill>
                <a:latin typeface="Twentieth Century"/>
                <a:ea typeface="Twentieth Century"/>
                <a:cs typeface="Twentieth Century"/>
                <a:sym typeface="Twentieth Century"/>
              </a:defRPr>
            </a:lvl9pPr>
          </a:lstStyle>
          <a:p/>
        </p:txBody>
      </p:sp>
      <p:sp>
        <p:nvSpPr>
          <p:cNvPr id="49" name="Google Shape;49;p1"/>
          <p:cNvSpPr txBox="1"/>
          <p:nvPr>
            <p:ph idx="10" type="dt"/>
          </p:nvPr>
        </p:nvSpPr>
        <p:spPr>
          <a:xfrm>
            <a:off x="7456921" y="5883276"/>
            <a:ext cx="2743200"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050" u="none" cap="none" strike="noStrike">
                <a:solidFill>
                  <a:schemeClr val="lt1"/>
                </a:solidFill>
                <a:latin typeface="Twentieth Century"/>
                <a:ea typeface="Twentieth Century"/>
                <a:cs typeface="Twentieth Century"/>
                <a:sym typeface="Twentieth Century"/>
              </a:defRPr>
            </a:lvl1pPr>
            <a:lvl2pPr lvl="1"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2pPr>
            <a:lvl3pPr lvl="2"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3pPr>
            <a:lvl4pPr lvl="3"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4pPr>
            <a:lvl5pPr lvl="4"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5pPr>
            <a:lvl6pPr lvl="5"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6pPr>
            <a:lvl7pPr lvl="6"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7pPr>
            <a:lvl8pPr lvl="7"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8pPr>
            <a:lvl9pPr lvl="8"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9pPr>
          </a:lstStyle>
          <a:p/>
        </p:txBody>
      </p:sp>
      <p:sp>
        <p:nvSpPr>
          <p:cNvPr id="50" name="Google Shape;50;p1"/>
          <p:cNvSpPr txBox="1"/>
          <p:nvPr>
            <p:ph idx="11" type="ftr"/>
          </p:nvPr>
        </p:nvSpPr>
        <p:spPr>
          <a:xfrm>
            <a:off x="1141411" y="5883275"/>
            <a:ext cx="6239309"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050" u="none" cap="none" strike="noStrike">
                <a:solidFill>
                  <a:schemeClr val="lt1"/>
                </a:solidFill>
                <a:latin typeface="Twentieth Century"/>
                <a:ea typeface="Twentieth Century"/>
                <a:cs typeface="Twentieth Century"/>
                <a:sym typeface="Twentieth Century"/>
              </a:defRPr>
            </a:lvl1pPr>
            <a:lvl2pPr lvl="1"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2pPr>
            <a:lvl3pPr lvl="2"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3pPr>
            <a:lvl4pPr lvl="3"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4pPr>
            <a:lvl5pPr lvl="4"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5pPr>
            <a:lvl6pPr lvl="5"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6pPr>
            <a:lvl7pPr lvl="6"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7pPr>
            <a:lvl8pPr lvl="7"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8pPr>
            <a:lvl9pPr lvl="8" marR="0" rtl="0" algn="l">
              <a:spcBef>
                <a:spcPts val="0"/>
              </a:spcBef>
              <a:spcAft>
                <a:spcPts val="0"/>
              </a:spcAft>
              <a:buSzPts val="1400"/>
              <a:buNone/>
              <a:defRPr b="0" i="0" sz="1800" u="none" cap="none" strike="noStrike">
                <a:solidFill>
                  <a:schemeClr val="lt1"/>
                </a:solidFill>
                <a:latin typeface="Twentieth Century"/>
                <a:ea typeface="Twentieth Century"/>
                <a:cs typeface="Twentieth Century"/>
                <a:sym typeface="Twentieth Century"/>
              </a:defRPr>
            </a:lvl9pPr>
          </a:lstStyle>
          <a:p/>
        </p:txBody>
      </p:sp>
      <p:sp>
        <p:nvSpPr>
          <p:cNvPr id="51" name="Google Shape;51;p1"/>
          <p:cNvSpPr txBox="1"/>
          <p:nvPr>
            <p:ph idx="12" type="sldNum"/>
          </p:nvPr>
        </p:nvSpPr>
        <p:spPr>
          <a:xfrm>
            <a:off x="10276321" y="5883274"/>
            <a:ext cx="771089"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50" u="none" cap="none" strike="noStrike">
                <a:solidFill>
                  <a:schemeClr val="lt1"/>
                </a:solidFill>
                <a:latin typeface="Twentieth Century"/>
                <a:ea typeface="Twentieth Century"/>
                <a:cs typeface="Twentieth Century"/>
                <a:sym typeface="Twentieth Century"/>
              </a:defRPr>
            </a:lvl1pPr>
            <a:lvl2pPr indent="0" lvl="1" marL="0" marR="0" rtl="0" algn="r">
              <a:spcBef>
                <a:spcPts val="0"/>
              </a:spcBef>
              <a:buNone/>
              <a:defRPr b="0" i="0" sz="1050" u="none" cap="none" strike="noStrike">
                <a:solidFill>
                  <a:schemeClr val="lt1"/>
                </a:solidFill>
                <a:latin typeface="Twentieth Century"/>
                <a:ea typeface="Twentieth Century"/>
                <a:cs typeface="Twentieth Century"/>
                <a:sym typeface="Twentieth Century"/>
              </a:defRPr>
            </a:lvl2pPr>
            <a:lvl3pPr indent="0" lvl="2" marL="0" marR="0" rtl="0" algn="r">
              <a:spcBef>
                <a:spcPts val="0"/>
              </a:spcBef>
              <a:buNone/>
              <a:defRPr b="0" i="0" sz="1050" u="none" cap="none" strike="noStrike">
                <a:solidFill>
                  <a:schemeClr val="lt1"/>
                </a:solidFill>
                <a:latin typeface="Twentieth Century"/>
                <a:ea typeface="Twentieth Century"/>
                <a:cs typeface="Twentieth Century"/>
                <a:sym typeface="Twentieth Century"/>
              </a:defRPr>
            </a:lvl3pPr>
            <a:lvl4pPr indent="0" lvl="3" marL="0" marR="0" rtl="0" algn="r">
              <a:spcBef>
                <a:spcPts val="0"/>
              </a:spcBef>
              <a:buNone/>
              <a:defRPr b="0" i="0" sz="1050" u="none" cap="none" strike="noStrike">
                <a:solidFill>
                  <a:schemeClr val="lt1"/>
                </a:solidFill>
                <a:latin typeface="Twentieth Century"/>
                <a:ea typeface="Twentieth Century"/>
                <a:cs typeface="Twentieth Century"/>
                <a:sym typeface="Twentieth Century"/>
              </a:defRPr>
            </a:lvl4pPr>
            <a:lvl5pPr indent="0" lvl="4" marL="0" marR="0" rtl="0" algn="r">
              <a:spcBef>
                <a:spcPts val="0"/>
              </a:spcBef>
              <a:buNone/>
              <a:defRPr b="0" i="0" sz="1050" u="none" cap="none" strike="noStrike">
                <a:solidFill>
                  <a:schemeClr val="lt1"/>
                </a:solidFill>
                <a:latin typeface="Twentieth Century"/>
                <a:ea typeface="Twentieth Century"/>
                <a:cs typeface="Twentieth Century"/>
                <a:sym typeface="Twentieth Century"/>
              </a:defRPr>
            </a:lvl5pPr>
            <a:lvl6pPr indent="0" lvl="5" marL="0" marR="0" rtl="0" algn="r">
              <a:spcBef>
                <a:spcPts val="0"/>
              </a:spcBef>
              <a:buNone/>
              <a:defRPr b="0" i="0" sz="1050" u="none" cap="none" strike="noStrike">
                <a:solidFill>
                  <a:schemeClr val="lt1"/>
                </a:solidFill>
                <a:latin typeface="Twentieth Century"/>
                <a:ea typeface="Twentieth Century"/>
                <a:cs typeface="Twentieth Century"/>
                <a:sym typeface="Twentieth Century"/>
              </a:defRPr>
            </a:lvl6pPr>
            <a:lvl7pPr indent="0" lvl="6" marL="0" marR="0" rtl="0" algn="r">
              <a:spcBef>
                <a:spcPts val="0"/>
              </a:spcBef>
              <a:buNone/>
              <a:defRPr b="0" i="0" sz="1050" u="none" cap="none" strike="noStrike">
                <a:solidFill>
                  <a:schemeClr val="lt1"/>
                </a:solidFill>
                <a:latin typeface="Twentieth Century"/>
                <a:ea typeface="Twentieth Century"/>
                <a:cs typeface="Twentieth Century"/>
                <a:sym typeface="Twentieth Century"/>
              </a:defRPr>
            </a:lvl7pPr>
            <a:lvl8pPr indent="0" lvl="7" marL="0" marR="0" rtl="0" algn="r">
              <a:spcBef>
                <a:spcPts val="0"/>
              </a:spcBef>
              <a:buNone/>
              <a:defRPr b="0" i="0" sz="1050" u="none" cap="none" strike="noStrike">
                <a:solidFill>
                  <a:schemeClr val="lt1"/>
                </a:solidFill>
                <a:latin typeface="Twentieth Century"/>
                <a:ea typeface="Twentieth Century"/>
                <a:cs typeface="Twentieth Century"/>
                <a:sym typeface="Twentieth Century"/>
              </a:defRPr>
            </a:lvl8pPr>
            <a:lvl9pPr indent="0" lvl="8" marL="0" marR="0" rtl="0" algn="r">
              <a:spcBef>
                <a:spcPts val="0"/>
              </a:spcBef>
              <a:buNone/>
              <a:defRPr b="0" i="0" sz="1050" u="none" cap="none" strike="noStrike">
                <a:solidFill>
                  <a:schemeClr val="lt1"/>
                </a:solidFill>
                <a:latin typeface="Twentieth Century"/>
                <a:ea typeface="Twentieth Century"/>
                <a:cs typeface="Twentieth Century"/>
                <a:sym typeface="Twentieth Century"/>
              </a:defRPr>
            </a:lvl9pPr>
          </a:lstStyle>
          <a:p>
            <a:pPr indent="0" lvl="0" marL="0" rtl="0" algn="r">
              <a:spcBef>
                <a:spcPts val="0"/>
              </a:spcBef>
              <a:spcAft>
                <a:spcPts val="0"/>
              </a:spcAft>
              <a:buNone/>
            </a:pPr>
            <a:fld id="{00000000-1234-1234-1234-123412341234}" type="slidenum">
              <a:rPr lang="ru-RU"/>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jp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jpg"/><Relationship Id="rId4" Type="http://schemas.openxmlformats.org/officeDocument/2006/relationships/image" Target="../media/image7.jpg"/><Relationship Id="rId5" Type="http://schemas.openxmlformats.org/officeDocument/2006/relationships/image" Target="../media/image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9.jpg"/><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jp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5.jpg"/><Relationship Id="rId4" Type="http://schemas.openxmlformats.org/officeDocument/2006/relationships/image" Target="../media/image16.jpg"/><Relationship Id="rId5" Type="http://schemas.openxmlformats.org/officeDocument/2006/relationships/image" Target="../media/image10.jpg"/><Relationship Id="rId6" Type="http://schemas.openxmlformats.org/officeDocument/2006/relationships/image" Target="../media/image2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jpg"/><Relationship Id="rId4" Type="http://schemas.openxmlformats.org/officeDocument/2006/relationships/image" Target="../media/image5.jpg"/><Relationship Id="rId5" Type="http://schemas.openxmlformats.org/officeDocument/2006/relationships/image" Target="../media/image8.jpg"/><Relationship Id="rId6"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sp>
        <p:nvSpPr>
          <p:cNvPr id="234" name="Google Shape;234;p19"/>
          <p:cNvSpPr txBox="1"/>
          <p:nvPr>
            <p:ph type="ctrTitle"/>
          </p:nvPr>
        </p:nvSpPr>
        <p:spPr>
          <a:xfrm>
            <a:off x="2056728" y="1701913"/>
            <a:ext cx="8791575" cy="23876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lt1"/>
              </a:buClr>
              <a:buSzPts val="4800"/>
              <a:buFont typeface="Twentieth Century"/>
              <a:buNone/>
            </a:pPr>
            <a:r>
              <a:rPr lang="ru-RU"/>
              <a:t>СКУЛЬПТУРА ВТОРОЙ ПОЛОВИНЫ 19 ВЕКА.</a:t>
            </a:r>
            <a:endParaRPr/>
          </a:p>
        </p:txBody>
      </p:sp>
      <p:sp>
        <p:nvSpPr>
          <p:cNvPr id="235" name="Google Shape;235;p19"/>
          <p:cNvSpPr txBox="1"/>
          <p:nvPr>
            <p:ph idx="1" type="subTitle"/>
          </p:nvPr>
        </p:nvSpPr>
        <p:spPr>
          <a:xfrm>
            <a:off x="1876424" y="3602038"/>
            <a:ext cx="8791575" cy="1655762"/>
          </a:xfrm>
          <a:prstGeom prst="rect">
            <a:avLst/>
          </a:prstGeom>
          <a:noFill/>
          <a:ln>
            <a:noFill/>
          </a:ln>
        </p:spPr>
        <p:txBody>
          <a:bodyPr anchorCtr="0" anchor="t" bIns="45700" lIns="91425" spcFirstLastPara="1" rIns="91425" wrap="square" tIns="45700">
            <a:noAutofit/>
          </a:bodyPr>
          <a:lstStyle/>
          <a:p>
            <a:pPr indent="0" lvl="0" marL="0" rtl="0" algn="l">
              <a:lnSpc>
                <a:spcPct val="120000"/>
              </a:lnSpc>
              <a:spcBef>
                <a:spcPts val="0"/>
              </a:spcBef>
              <a:spcAft>
                <a:spcPts val="0"/>
              </a:spcAft>
              <a:buClr>
                <a:schemeClr val="lt2"/>
              </a:buClr>
              <a:buSzPts val="25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sp>
        <p:nvSpPr>
          <p:cNvPr id="307" name="Google Shape;307;p28"/>
          <p:cNvSpPr txBox="1"/>
          <p:nvPr>
            <p:ph type="title"/>
          </p:nvPr>
        </p:nvSpPr>
        <p:spPr>
          <a:xfrm>
            <a:off x="1141413" y="618518"/>
            <a:ext cx="9905998" cy="147857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Twentieth Century"/>
              <a:buNone/>
            </a:pPr>
            <a:r>
              <a:t/>
            </a:r>
            <a:endParaRPr/>
          </a:p>
        </p:txBody>
      </p:sp>
      <p:pic>
        <p:nvPicPr>
          <p:cNvPr id="308" name="Google Shape;308;p28"/>
          <p:cNvPicPr preferRelativeResize="0"/>
          <p:nvPr>
            <p:ph idx="1" type="body"/>
          </p:nvPr>
        </p:nvPicPr>
        <p:blipFill rotWithShape="1">
          <a:blip r:embed="rId3">
            <a:alphaModFix/>
          </a:blip>
          <a:srcRect b="0" l="0" r="0" t="0"/>
          <a:stretch/>
        </p:blipFill>
        <p:spPr>
          <a:xfrm>
            <a:off x="-1" y="618518"/>
            <a:ext cx="5293218" cy="6220748"/>
          </a:xfrm>
          <a:prstGeom prst="rect">
            <a:avLst/>
          </a:prstGeom>
          <a:noFill/>
          <a:ln>
            <a:noFill/>
          </a:ln>
        </p:spPr>
      </p:pic>
      <p:sp>
        <p:nvSpPr>
          <p:cNvPr id="309" name="Google Shape;309;p28"/>
          <p:cNvSpPr/>
          <p:nvPr/>
        </p:nvSpPr>
        <p:spPr>
          <a:xfrm>
            <a:off x="278522" y="156853"/>
            <a:ext cx="3847528"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400">
                <a:solidFill>
                  <a:schemeClr val="lt1"/>
                </a:solidFill>
                <a:latin typeface="Twentieth Century"/>
                <a:ea typeface="Twentieth Century"/>
                <a:cs typeface="Twentieth Century"/>
                <a:sym typeface="Twentieth Century"/>
              </a:rPr>
              <a:t>"Смерть Сократа", 1882</a:t>
            </a:r>
            <a:endParaRPr/>
          </a:p>
        </p:txBody>
      </p:sp>
      <p:pic>
        <p:nvPicPr>
          <p:cNvPr id="310" name="Google Shape;310;p28"/>
          <p:cNvPicPr preferRelativeResize="0"/>
          <p:nvPr/>
        </p:nvPicPr>
        <p:blipFill rotWithShape="1">
          <a:blip r:embed="rId4">
            <a:alphaModFix/>
          </a:blip>
          <a:srcRect b="0" l="0" r="0" t="0"/>
          <a:stretch/>
        </p:blipFill>
        <p:spPr>
          <a:xfrm>
            <a:off x="5877585" y="-18734"/>
            <a:ext cx="6032717" cy="6264988"/>
          </a:xfrm>
          <a:prstGeom prst="rect">
            <a:avLst/>
          </a:prstGeom>
          <a:noFill/>
          <a:ln>
            <a:noFill/>
          </a:ln>
        </p:spPr>
      </p:pic>
      <p:sp>
        <p:nvSpPr>
          <p:cNvPr id="311" name="Google Shape;311;p28"/>
          <p:cNvSpPr/>
          <p:nvPr/>
        </p:nvSpPr>
        <p:spPr>
          <a:xfrm>
            <a:off x="6572903" y="6377601"/>
            <a:ext cx="2683748"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400">
                <a:solidFill>
                  <a:schemeClr val="lt1"/>
                </a:solidFill>
                <a:latin typeface="Twentieth Century"/>
                <a:ea typeface="Twentieth Century"/>
                <a:cs typeface="Twentieth Century"/>
                <a:sym typeface="Twentieth Century"/>
              </a:rPr>
              <a:t>"Спиноза", 1882</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5" name="Shape 315"/>
        <p:cNvGrpSpPr/>
        <p:nvPr/>
      </p:nvGrpSpPr>
      <p:grpSpPr>
        <a:xfrm>
          <a:off x="0" y="0"/>
          <a:ext cx="0" cy="0"/>
          <a:chOff x="0" y="0"/>
          <a:chExt cx="0" cy="0"/>
        </a:xfrm>
      </p:grpSpPr>
      <p:sp>
        <p:nvSpPr>
          <p:cNvPr id="316" name="Google Shape;316;p29"/>
          <p:cNvSpPr txBox="1"/>
          <p:nvPr>
            <p:ph type="title"/>
          </p:nvPr>
        </p:nvSpPr>
        <p:spPr>
          <a:xfrm>
            <a:off x="1141413" y="386698"/>
            <a:ext cx="9905998" cy="147857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Twentieth Century"/>
              <a:buNone/>
            </a:pPr>
            <a:r>
              <a:rPr lang="ru-RU"/>
              <a:t>МИХАИЛ КОЗЛОВСКИЙ </a:t>
            </a:r>
            <a:endParaRPr/>
          </a:p>
        </p:txBody>
      </p:sp>
      <p:sp>
        <p:nvSpPr>
          <p:cNvPr id="317" name="Google Shape;317;p29"/>
          <p:cNvSpPr txBox="1"/>
          <p:nvPr>
            <p:ph idx="1" type="body"/>
          </p:nvPr>
        </p:nvSpPr>
        <p:spPr>
          <a:xfrm>
            <a:off x="1141412" y="1725770"/>
            <a:ext cx="9905999" cy="4546242"/>
          </a:xfrm>
          <a:prstGeom prst="rect">
            <a:avLst/>
          </a:prstGeom>
          <a:noFill/>
          <a:ln>
            <a:noFill/>
          </a:ln>
        </p:spPr>
        <p:txBody>
          <a:bodyPr anchorCtr="0" anchor="t" bIns="45700" lIns="91425" spcFirstLastPara="1" rIns="91425" wrap="square" tIns="45700">
            <a:noAutofit/>
          </a:bodyPr>
          <a:lstStyle/>
          <a:p>
            <a:pPr indent="0" lvl="0" marL="0" rtl="0" algn="l">
              <a:lnSpc>
                <a:spcPct val="120000"/>
              </a:lnSpc>
              <a:spcBef>
                <a:spcPts val="0"/>
              </a:spcBef>
              <a:spcAft>
                <a:spcPts val="0"/>
              </a:spcAft>
              <a:buClr>
                <a:schemeClr val="lt1"/>
              </a:buClr>
              <a:buSzPts val="3000"/>
              <a:buNone/>
            </a:pPr>
            <a:r>
              <a:rPr lang="ru-RU"/>
              <a:t>Михаил Козловский был наиболее значительной фигурой в области классицистической пластики конца XVIII века. Ему лучше прочих удавались произведения, исполненные большого гражданского звучания, насыщенные идеалами патриотизма («Геркулес на коне», «Яков Долгорукий», «Бдение Александра Македонского»), которые стали примером содержательности русской пластики. Особенно значительны его последние работы — фонтан «Самсон» и памятник Суворову в Петербурге, в которых русский классицизм XIX века нашел самое совершенное выражение. </a:t>
            </a:r>
            <a:endParaRPr/>
          </a:p>
          <a:p>
            <a:pPr indent="0" lvl="0" marL="0" rtl="0" algn="l">
              <a:lnSpc>
                <a:spcPct val="120000"/>
              </a:lnSpc>
              <a:spcBef>
                <a:spcPts val="1000"/>
              </a:spcBef>
              <a:spcAft>
                <a:spcPts val="0"/>
              </a:spcAft>
              <a:buClr>
                <a:schemeClr val="lt1"/>
              </a:buClr>
              <a:buSzPts val="3000"/>
              <a:buNone/>
            </a:pPr>
            <a:r>
              <a:t/>
            </a:r>
            <a:endParaRPr/>
          </a:p>
          <a:p>
            <a:pPr indent="-38100" lvl="0" marL="228600" rtl="0" algn="l">
              <a:lnSpc>
                <a:spcPct val="120000"/>
              </a:lnSpc>
              <a:spcBef>
                <a:spcPts val="1000"/>
              </a:spcBef>
              <a:spcAft>
                <a:spcPts val="0"/>
              </a:spcAft>
              <a:buClr>
                <a:schemeClr val="lt1"/>
              </a:buClr>
              <a:buSzPts val="300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 name="Shape 321"/>
        <p:cNvGrpSpPr/>
        <p:nvPr/>
      </p:nvGrpSpPr>
      <p:grpSpPr>
        <a:xfrm>
          <a:off x="0" y="0"/>
          <a:ext cx="0" cy="0"/>
          <a:chOff x="0" y="0"/>
          <a:chExt cx="0" cy="0"/>
        </a:xfrm>
      </p:grpSpPr>
      <p:sp>
        <p:nvSpPr>
          <p:cNvPr id="322" name="Google Shape;322;p30"/>
          <p:cNvSpPr txBox="1"/>
          <p:nvPr>
            <p:ph type="title"/>
          </p:nvPr>
        </p:nvSpPr>
        <p:spPr>
          <a:xfrm>
            <a:off x="1141413" y="618518"/>
            <a:ext cx="9905998" cy="147857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Twentieth Century"/>
              <a:buNone/>
            </a:pPr>
            <a:r>
              <a:t/>
            </a:r>
            <a:endParaRPr/>
          </a:p>
        </p:txBody>
      </p:sp>
      <p:pic>
        <p:nvPicPr>
          <p:cNvPr id="323" name="Google Shape;323;p30"/>
          <p:cNvPicPr preferRelativeResize="0"/>
          <p:nvPr>
            <p:ph idx="1" type="body"/>
          </p:nvPr>
        </p:nvPicPr>
        <p:blipFill rotWithShape="1">
          <a:blip r:embed="rId3">
            <a:alphaModFix/>
          </a:blip>
          <a:srcRect b="0" l="0" r="0" t="0"/>
          <a:stretch/>
        </p:blipFill>
        <p:spPr>
          <a:xfrm>
            <a:off x="0" y="0"/>
            <a:ext cx="3703228" cy="6287276"/>
          </a:xfrm>
          <a:prstGeom prst="rect">
            <a:avLst/>
          </a:prstGeom>
          <a:noFill/>
          <a:ln>
            <a:noFill/>
          </a:ln>
        </p:spPr>
      </p:pic>
      <p:pic>
        <p:nvPicPr>
          <p:cNvPr id="324" name="Google Shape;324;p30"/>
          <p:cNvPicPr preferRelativeResize="0"/>
          <p:nvPr/>
        </p:nvPicPr>
        <p:blipFill rotWithShape="1">
          <a:blip r:embed="rId4">
            <a:alphaModFix/>
          </a:blip>
          <a:srcRect b="0" l="0" r="0" t="0"/>
          <a:stretch/>
        </p:blipFill>
        <p:spPr>
          <a:xfrm>
            <a:off x="8688947" y="-38304"/>
            <a:ext cx="3503053" cy="6027313"/>
          </a:xfrm>
          <a:prstGeom prst="rect">
            <a:avLst/>
          </a:prstGeom>
          <a:noFill/>
          <a:ln>
            <a:noFill/>
          </a:ln>
        </p:spPr>
      </p:pic>
      <p:sp>
        <p:nvSpPr>
          <p:cNvPr id="325" name="Google Shape;325;p30"/>
          <p:cNvSpPr/>
          <p:nvPr/>
        </p:nvSpPr>
        <p:spPr>
          <a:xfrm>
            <a:off x="0" y="6150114"/>
            <a:ext cx="6096000"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М. Козловский. «Яков Долгорукий, разрывающий царский указ», 1797</a:t>
            </a:r>
            <a:endParaRPr/>
          </a:p>
        </p:txBody>
      </p:sp>
      <p:sp>
        <p:nvSpPr>
          <p:cNvPr id="326" name="Google Shape;326;p30"/>
          <p:cNvSpPr/>
          <p:nvPr/>
        </p:nvSpPr>
        <p:spPr>
          <a:xfrm>
            <a:off x="9255475" y="-38304"/>
            <a:ext cx="2731838"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«Геркулес на коне»</a:t>
            </a:r>
            <a:endParaRPr/>
          </a:p>
        </p:txBody>
      </p:sp>
      <p:pic>
        <p:nvPicPr>
          <p:cNvPr id="327" name="Google Shape;327;p30"/>
          <p:cNvPicPr preferRelativeResize="0"/>
          <p:nvPr/>
        </p:nvPicPr>
        <p:blipFill rotWithShape="1">
          <a:blip r:embed="rId5">
            <a:alphaModFix/>
          </a:blip>
          <a:srcRect b="0" l="0" r="0" t="0"/>
          <a:stretch/>
        </p:blipFill>
        <p:spPr>
          <a:xfrm>
            <a:off x="3703228" y="1417152"/>
            <a:ext cx="5014174" cy="4597758"/>
          </a:xfrm>
          <a:prstGeom prst="rect">
            <a:avLst/>
          </a:prstGeom>
          <a:noFill/>
          <a:ln>
            <a:noFill/>
          </a:ln>
        </p:spPr>
      </p:pic>
      <p:sp>
        <p:nvSpPr>
          <p:cNvPr id="328" name="Google Shape;328;p30"/>
          <p:cNvSpPr/>
          <p:nvPr/>
        </p:nvSpPr>
        <p:spPr>
          <a:xfrm>
            <a:off x="3641657" y="846428"/>
            <a:ext cx="4905510"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«Бдение Александра Македонского»</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2" name="Shape 332"/>
        <p:cNvGrpSpPr/>
        <p:nvPr/>
      </p:nvGrpSpPr>
      <p:grpSpPr>
        <a:xfrm>
          <a:off x="0" y="0"/>
          <a:ext cx="0" cy="0"/>
          <a:chOff x="0" y="0"/>
          <a:chExt cx="0" cy="0"/>
        </a:xfrm>
      </p:grpSpPr>
      <p:sp>
        <p:nvSpPr>
          <p:cNvPr id="333" name="Google Shape;333;p31"/>
          <p:cNvSpPr txBox="1"/>
          <p:nvPr>
            <p:ph type="title"/>
          </p:nvPr>
        </p:nvSpPr>
        <p:spPr>
          <a:xfrm>
            <a:off x="342923" y="110721"/>
            <a:ext cx="9905998" cy="147857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Twentieth Century"/>
              <a:buNone/>
            </a:pPr>
            <a:r>
              <a:rPr lang="ru-RU"/>
              <a:t>ИВАН МАРТОС</a:t>
            </a:r>
            <a:endParaRPr/>
          </a:p>
        </p:txBody>
      </p:sp>
      <p:sp>
        <p:nvSpPr>
          <p:cNvPr id="334" name="Google Shape;334;p31"/>
          <p:cNvSpPr txBox="1"/>
          <p:nvPr>
            <p:ph idx="1" type="body"/>
          </p:nvPr>
        </p:nvSpPr>
        <p:spPr>
          <a:xfrm>
            <a:off x="231820" y="1210614"/>
            <a:ext cx="4726547" cy="5525037"/>
          </a:xfrm>
          <a:prstGeom prst="rect">
            <a:avLst/>
          </a:prstGeom>
          <a:noFill/>
          <a:ln>
            <a:noFill/>
          </a:ln>
        </p:spPr>
        <p:txBody>
          <a:bodyPr anchorCtr="0" anchor="t" bIns="45700" lIns="91425" spcFirstLastPara="1" rIns="91425" wrap="square" tIns="45700">
            <a:noAutofit/>
          </a:bodyPr>
          <a:lstStyle/>
          <a:p>
            <a:pPr indent="0" lvl="0" marL="0" rtl="0" algn="l">
              <a:lnSpc>
                <a:spcPct val="120000"/>
              </a:lnSpc>
              <a:spcBef>
                <a:spcPts val="0"/>
              </a:spcBef>
              <a:spcAft>
                <a:spcPts val="0"/>
              </a:spcAft>
              <a:buClr>
                <a:schemeClr val="lt1"/>
              </a:buClr>
              <a:buSzPts val="3000"/>
              <a:buNone/>
            </a:pPr>
            <a:r>
              <a:rPr lang="ru-RU"/>
              <a:t>В начале XIX века ведущее положение в русской скульптуре занимал Иван Мартос, который работал очень плодотворно и в самых разных жанрах — портреты, декоративные статуи и рельефы, надгробия. </a:t>
            </a:r>
            <a:endParaRPr/>
          </a:p>
        </p:txBody>
      </p:sp>
      <p:pic>
        <p:nvPicPr>
          <p:cNvPr id="335" name="Google Shape;335;p31"/>
          <p:cNvPicPr preferRelativeResize="0"/>
          <p:nvPr/>
        </p:nvPicPr>
        <p:blipFill rotWithShape="1">
          <a:blip r:embed="rId3">
            <a:alphaModFix/>
          </a:blip>
          <a:srcRect b="0" l="0" r="0" t="0"/>
          <a:stretch/>
        </p:blipFill>
        <p:spPr>
          <a:xfrm>
            <a:off x="4687909" y="489397"/>
            <a:ext cx="7504091" cy="562806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9" name="Shape 339"/>
        <p:cNvGrpSpPr/>
        <p:nvPr/>
      </p:nvGrpSpPr>
      <p:grpSpPr>
        <a:xfrm>
          <a:off x="0" y="0"/>
          <a:ext cx="0" cy="0"/>
          <a:chOff x="0" y="0"/>
          <a:chExt cx="0" cy="0"/>
        </a:xfrm>
      </p:grpSpPr>
      <p:sp>
        <p:nvSpPr>
          <p:cNvPr id="340" name="Google Shape;340;p32"/>
          <p:cNvSpPr txBox="1"/>
          <p:nvPr>
            <p:ph type="title"/>
          </p:nvPr>
        </p:nvSpPr>
        <p:spPr>
          <a:xfrm>
            <a:off x="162618" y="657155"/>
            <a:ext cx="9905998" cy="147857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Twentieth Century"/>
              <a:buNone/>
            </a:pPr>
            <a:r>
              <a:rPr lang="ru-RU"/>
              <a:t>БОРИС ОРЛОВСКИЙ</a:t>
            </a:r>
            <a:endParaRPr/>
          </a:p>
        </p:txBody>
      </p:sp>
      <p:sp>
        <p:nvSpPr>
          <p:cNvPr id="341" name="Google Shape;341;p32"/>
          <p:cNvSpPr txBox="1"/>
          <p:nvPr>
            <p:ph idx="1" type="body"/>
          </p:nvPr>
        </p:nvSpPr>
        <p:spPr>
          <a:xfrm>
            <a:off x="162618" y="2262365"/>
            <a:ext cx="5053326" cy="4280103"/>
          </a:xfrm>
          <a:prstGeom prst="rect">
            <a:avLst/>
          </a:prstGeom>
          <a:noFill/>
          <a:ln>
            <a:noFill/>
          </a:ln>
        </p:spPr>
        <p:txBody>
          <a:bodyPr anchorCtr="0" anchor="t" bIns="45700" lIns="91425" spcFirstLastPara="1" rIns="91425" wrap="square" tIns="45700">
            <a:noAutofit/>
          </a:bodyPr>
          <a:lstStyle/>
          <a:p>
            <a:pPr indent="0" lvl="0" marL="0" rtl="0" algn="l">
              <a:lnSpc>
                <a:spcPct val="120000"/>
              </a:lnSpc>
              <a:spcBef>
                <a:spcPts val="0"/>
              </a:spcBef>
              <a:spcAft>
                <a:spcPts val="0"/>
              </a:spcAft>
              <a:buClr>
                <a:schemeClr val="lt1"/>
              </a:buClr>
              <a:buSzPts val="3000"/>
              <a:buNone/>
            </a:pPr>
            <a:r>
              <a:rPr lang="ru-RU"/>
              <a:t>Продолжением этой патриотической тематики, однако уже целиком связанной собственно с историей Отечественной войны, стали памятники работы Бориса Орловского в честь Кутузова и Барклая-де-Толли перед Казанским собором. </a:t>
            </a:r>
            <a:endParaRPr/>
          </a:p>
        </p:txBody>
      </p:sp>
      <p:pic>
        <p:nvPicPr>
          <p:cNvPr id="342" name="Google Shape;342;p32"/>
          <p:cNvPicPr preferRelativeResize="0"/>
          <p:nvPr/>
        </p:nvPicPr>
        <p:blipFill rotWithShape="1">
          <a:blip r:embed="rId3">
            <a:alphaModFix/>
          </a:blip>
          <a:srcRect b="0" l="0" r="0" t="0"/>
          <a:stretch/>
        </p:blipFill>
        <p:spPr>
          <a:xfrm>
            <a:off x="5082861" y="437882"/>
            <a:ext cx="7109139" cy="5331854"/>
          </a:xfrm>
          <a:prstGeom prst="rect">
            <a:avLst/>
          </a:prstGeom>
          <a:noFill/>
          <a:ln>
            <a:noFill/>
          </a:ln>
        </p:spPr>
      </p:pic>
      <p:sp>
        <p:nvSpPr>
          <p:cNvPr id="343" name="Google Shape;343;p32"/>
          <p:cNvSpPr/>
          <p:nvPr/>
        </p:nvSpPr>
        <p:spPr>
          <a:xfrm>
            <a:off x="5393610" y="5989009"/>
            <a:ext cx="6620723"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Орловский. «Памятник Барклаю-де-Толли». 1836</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sp>
        <p:nvSpPr>
          <p:cNvPr id="240" name="Google Shape;240;p20"/>
          <p:cNvSpPr txBox="1"/>
          <p:nvPr>
            <p:ph type="title"/>
          </p:nvPr>
        </p:nvSpPr>
        <p:spPr>
          <a:xfrm>
            <a:off x="1141413" y="618518"/>
            <a:ext cx="9905998" cy="147857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Twentieth Century"/>
              <a:buNone/>
            </a:pPr>
            <a:r>
              <a:t/>
            </a:r>
            <a:endParaRPr/>
          </a:p>
        </p:txBody>
      </p:sp>
      <p:sp>
        <p:nvSpPr>
          <p:cNvPr id="241" name="Google Shape;241;p20"/>
          <p:cNvSpPr txBox="1"/>
          <p:nvPr>
            <p:ph idx="1" type="body"/>
          </p:nvPr>
        </p:nvSpPr>
        <p:spPr>
          <a:xfrm>
            <a:off x="1141412" y="1772969"/>
            <a:ext cx="9905999" cy="3541714"/>
          </a:xfrm>
          <a:prstGeom prst="rect">
            <a:avLst/>
          </a:prstGeom>
          <a:noFill/>
          <a:ln>
            <a:noFill/>
          </a:ln>
        </p:spPr>
        <p:txBody>
          <a:bodyPr anchorCtr="0" anchor="t" bIns="45700" lIns="91425" spcFirstLastPara="1" rIns="91425" wrap="square" tIns="45700">
            <a:noAutofit/>
          </a:bodyPr>
          <a:lstStyle/>
          <a:p>
            <a:pPr indent="0" lvl="0" marL="0" rtl="0" algn="l">
              <a:lnSpc>
                <a:spcPct val="120000"/>
              </a:lnSpc>
              <a:spcBef>
                <a:spcPts val="0"/>
              </a:spcBef>
              <a:spcAft>
                <a:spcPts val="0"/>
              </a:spcAft>
              <a:buClr>
                <a:schemeClr val="lt1"/>
              </a:buClr>
              <a:buSzPts val="2775"/>
              <a:buNone/>
            </a:pPr>
            <a:r>
              <a:rPr lang="ru-RU" sz="2220"/>
              <a:t>Во второй половине XIX века русская скульптура не получила такого широкого развития, как живопись. Как и архитектура, она в большей степени зависела от государственных или частнокапиталистических заказов и от официальных вкусов. С другой стороны, ведущее в русском искусстве критическое направление было чуждо самой специфике скульптурного искусства, которому ближе положительные идеалы. Не случайно в скульптуре второй половины XIX века были живучи традиции позднего классицизма.</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 name="Shape 245"/>
        <p:cNvGrpSpPr/>
        <p:nvPr/>
      </p:nvGrpSpPr>
      <p:grpSpPr>
        <a:xfrm>
          <a:off x="0" y="0"/>
          <a:ext cx="0" cy="0"/>
          <a:chOff x="0" y="0"/>
          <a:chExt cx="0" cy="0"/>
        </a:xfrm>
      </p:grpSpPr>
      <p:sp>
        <p:nvSpPr>
          <p:cNvPr id="246" name="Google Shape;246;p21"/>
          <p:cNvSpPr txBox="1"/>
          <p:nvPr>
            <p:ph type="title"/>
          </p:nvPr>
        </p:nvSpPr>
        <p:spPr>
          <a:xfrm>
            <a:off x="1141413" y="618518"/>
            <a:ext cx="9905998" cy="147857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Twentieth Century"/>
              <a:buNone/>
            </a:pPr>
            <a:r>
              <a:t/>
            </a:r>
            <a:endParaRPr/>
          </a:p>
        </p:txBody>
      </p:sp>
      <p:sp>
        <p:nvSpPr>
          <p:cNvPr id="247" name="Google Shape;247;p21"/>
          <p:cNvSpPr txBox="1"/>
          <p:nvPr>
            <p:ph idx="1" type="body"/>
          </p:nvPr>
        </p:nvSpPr>
        <p:spPr>
          <a:xfrm>
            <a:off x="1141413" y="1528269"/>
            <a:ext cx="9905999" cy="4292981"/>
          </a:xfrm>
          <a:prstGeom prst="rect">
            <a:avLst/>
          </a:prstGeom>
          <a:noFill/>
          <a:ln>
            <a:noFill/>
          </a:ln>
        </p:spPr>
        <p:txBody>
          <a:bodyPr anchorCtr="0" anchor="t" bIns="45700" lIns="91425" spcFirstLastPara="1" rIns="91425" wrap="square" tIns="45700">
            <a:noAutofit/>
          </a:bodyPr>
          <a:lstStyle/>
          <a:p>
            <a:pPr indent="0" lvl="0" marL="0" rtl="0" algn="l">
              <a:lnSpc>
                <a:spcPct val="110000"/>
              </a:lnSpc>
              <a:spcBef>
                <a:spcPts val="0"/>
              </a:spcBef>
              <a:spcAft>
                <a:spcPts val="0"/>
              </a:spcAft>
              <a:buClr>
                <a:schemeClr val="lt1"/>
              </a:buClr>
              <a:buSzPts val="2775"/>
              <a:buNone/>
            </a:pPr>
            <a:r>
              <a:rPr lang="ru-RU" sz="2220"/>
              <a:t>Особенно затрудненно развивалась монументальная скульптура, представленная в этот период лишь единичными произведениями. Наибольшей известностью пользовалось искусство М. О. Микешина - скульптора академического направления. Ему принадлежат три крупнейших монумента того времени - памятники "Тысячелетию России" в Новгороде (1862), Богдану Хмельницкому в Киеве (1870) и Екатерине II в Петербурге (1873). Большую популярность приобрел памятник А. С. Пушкину в Москве скульптора А. М. Опекушина. Правда, ему свойственна некоторая мелочная детализация, но в созданном скульптором образе поэта счастливо сочетаются жизненность, теплота, возвышенность и благородство.</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Google Shape;252;p22"/>
          <p:cNvSpPr txBox="1"/>
          <p:nvPr>
            <p:ph type="title"/>
          </p:nvPr>
        </p:nvSpPr>
        <p:spPr>
          <a:xfrm>
            <a:off x="1141413" y="618518"/>
            <a:ext cx="9905998" cy="147857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Twentieth Century"/>
              <a:buNone/>
            </a:pPr>
            <a:r>
              <a:t/>
            </a:r>
            <a:endParaRPr/>
          </a:p>
        </p:txBody>
      </p:sp>
      <p:pic>
        <p:nvPicPr>
          <p:cNvPr id="253" name="Google Shape;253;p22"/>
          <p:cNvPicPr preferRelativeResize="0"/>
          <p:nvPr>
            <p:ph idx="1" type="body"/>
          </p:nvPr>
        </p:nvPicPr>
        <p:blipFill rotWithShape="1">
          <a:blip r:embed="rId3">
            <a:alphaModFix/>
          </a:blip>
          <a:srcRect b="0" l="0" r="0" t="0"/>
          <a:stretch/>
        </p:blipFill>
        <p:spPr>
          <a:xfrm>
            <a:off x="0" y="1667813"/>
            <a:ext cx="6920248" cy="5190187"/>
          </a:xfrm>
          <a:prstGeom prst="rect">
            <a:avLst/>
          </a:prstGeom>
          <a:noFill/>
          <a:ln>
            <a:noFill/>
          </a:ln>
        </p:spPr>
      </p:pic>
      <p:sp>
        <p:nvSpPr>
          <p:cNvPr id="254" name="Google Shape;254;p22"/>
          <p:cNvSpPr/>
          <p:nvPr/>
        </p:nvSpPr>
        <p:spPr>
          <a:xfrm>
            <a:off x="21466" y="789223"/>
            <a:ext cx="4546242"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ru-RU" sz="2000" u="none" cap="none" strike="noStrike">
                <a:solidFill>
                  <a:schemeClr val="lt1"/>
                </a:solidFill>
                <a:latin typeface="Twentieth Century"/>
                <a:ea typeface="Twentieth Century"/>
                <a:cs typeface="Twentieth Century"/>
                <a:sym typeface="Twentieth Century"/>
              </a:rPr>
              <a:t>«Тысячелетие России» в Новгороде (1862)(М.О.Микешин)</a:t>
            </a:r>
            <a:endParaRPr b="1" sz="2000">
              <a:solidFill>
                <a:schemeClr val="lt1"/>
              </a:solidFill>
              <a:latin typeface="Twentieth Century"/>
              <a:ea typeface="Twentieth Century"/>
              <a:cs typeface="Twentieth Century"/>
              <a:sym typeface="Twentieth Century"/>
            </a:endParaRPr>
          </a:p>
        </p:txBody>
      </p:sp>
      <p:pic>
        <p:nvPicPr>
          <p:cNvPr id="255" name="Google Shape;255;p22"/>
          <p:cNvPicPr preferRelativeResize="0"/>
          <p:nvPr/>
        </p:nvPicPr>
        <p:blipFill rotWithShape="1">
          <a:blip r:embed="rId4">
            <a:alphaModFix/>
          </a:blip>
          <a:srcRect b="0" l="0" r="0" t="0"/>
          <a:stretch/>
        </p:blipFill>
        <p:spPr>
          <a:xfrm>
            <a:off x="5247110" y="-38635"/>
            <a:ext cx="6920248" cy="5190186"/>
          </a:xfrm>
          <a:prstGeom prst="rect">
            <a:avLst/>
          </a:prstGeom>
          <a:noFill/>
          <a:ln>
            <a:noFill/>
          </a:ln>
        </p:spPr>
      </p:pic>
      <p:sp>
        <p:nvSpPr>
          <p:cNvPr id="256" name="Google Shape;256;p22"/>
          <p:cNvSpPr/>
          <p:nvPr/>
        </p:nvSpPr>
        <p:spPr>
          <a:xfrm>
            <a:off x="7760598" y="5296889"/>
            <a:ext cx="3286813" cy="101566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Богдану Хмельницкому в Киеве (1870) (М.О.Микешин)</a:t>
            </a:r>
            <a:endParaRPr b="1" sz="2000">
              <a:solidFill>
                <a:schemeClr val="lt1"/>
              </a:solidFill>
              <a:latin typeface="Twentieth Century"/>
              <a:ea typeface="Twentieth Century"/>
              <a:cs typeface="Twentieth Century"/>
              <a:sym typeface="Twentieth Century"/>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0" name="Shape 260"/>
        <p:cNvGrpSpPr/>
        <p:nvPr/>
      </p:nvGrpSpPr>
      <p:grpSpPr>
        <a:xfrm>
          <a:off x="0" y="0"/>
          <a:ext cx="0" cy="0"/>
          <a:chOff x="0" y="0"/>
          <a:chExt cx="0" cy="0"/>
        </a:xfrm>
      </p:grpSpPr>
      <p:sp>
        <p:nvSpPr>
          <p:cNvPr id="261" name="Google Shape;261;p23"/>
          <p:cNvSpPr txBox="1"/>
          <p:nvPr>
            <p:ph type="title"/>
          </p:nvPr>
        </p:nvSpPr>
        <p:spPr>
          <a:xfrm>
            <a:off x="1141413" y="618518"/>
            <a:ext cx="9905998" cy="147857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Twentieth Century"/>
              <a:buNone/>
            </a:pPr>
            <a:r>
              <a:t/>
            </a:r>
            <a:endParaRPr/>
          </a:p>
        </p:txBody>
      </p:sp>
      <p:pic>
        <p:nvPicPr>
          <p:cNvPr id="262" name="Google Shape;262;p23"/>
          <p:cNvPicPr preferRelativeResize="0"/>
          <p:nvPr>
            <p:ph idx="1" type="body"/>
          </p:nvPr>
        </p:nvPicPr>
        <p:blipFill rotWithShape="1">
          <a:blip r:embed="rId3">
            <a:alphaModFix/>
          </a:blip>
          <a:srcRect b="0" l="0" r="0" t="0"/>
          <a:stretch/>
        </p:blipFill>
        <p:spPr>
          <a:xfrm>
            <a:off x="0" y="0"/>
            <a:ext cx="4168447" cy="5413568"/>
          </a:xfrm>
          <a:prstGeom prst="rect">
            <a:avLst/>
          </a:prstGeom>
          <a:noFill/>
          <a:ln>
            <a:noFill/>
          </a:ln>
        </p:spPr>
      </p:pic>
      <p:sp>
        <p:nvSpPr>
          <p:cNvPr id="263" name="Google Shape;263;p23"/>
          <p:cNvSpPr/>
          <p:nvPr/>
        </p:nvSpPr>
        <p:spPr>
          <a:xfrm>
            <a:off x="38791" y="5662754"/>
            <a:ext cx="4880940"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Екатерине II в Петербурге (1873) (М.О.Микешин)</a:t>
            </a:r>
            <a:endParaRPr b="1" sz="2000">
              <a:solidFill>
                <a:schemeClr val="lt1"/>
              </a:solidFill>
              <a:latin typeface="Twentieth Century"/>
              <a:ea typeface="Twentieth Century"/>
              <a:cs typeface="Twentieth Century"/>
              <a:sym typeface="Twentieth Century"/>
            </a:endParaRPr>
          </a:p>
        </p:txBody>
      </p:sp>
      <p:pic>
        <p:nvPicPr>
          <p:cNvPr id="264" name="Google Shape;264;p23"/>
          <p:cNvPicPr preferRelativeResize="0"/>
          <p:nvPr/>
        </p:nvPicPr>
        <p:blipFill rotWithShape="1">
          <a:blip r:embed="rId4">
            <a:alphaModFix/>
          </a:blip>
          <a:srcRect b="0" l="0" r="0" t="0"/>
          <a:stretch/>
        </p:blipFill>
        <p:spPr>
          <a:xfrm>
            <a:off x="4404575" y="940158"/>
            <a:ext cx="7787425" cy="5917842"/>
          </a:xfrm>
          <a:prstGeom prst="rect">
            <a:avLst/>
          </a:prstGeom>
          <a:noFill/>
          <a:ln>
            <a:noFill/>
          </a:ln>
        </p:spPr>
      </p:pic>
      <p:sp>
        <p:nvSpPr>
          <p:cNvPr id="265" name="Google Shape;265;p23"/>
          <p:cNvSpPr/>
          <p:nvPr/>
        </p:nvSpPr>
        <p:spPr>
          <a:xfrm>
            <a:off x="4773769" y="293827"/>
            <a:ext cx="6096000"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Памятник А. С. Пушкину в Москве скульптора А. М. Опекушина</a:t>
            </a:r>
            <a:endParaRPr b="1" sz="2000">
              <a:solidFill>
                <a:schemeClr val="lt1"/>
              </a:solidFill>
              <a:latin typeface="Twentieth Century"/>
              <a:ea typeface="Twentieth Century"/>
              <a:cs typeface="Twentieth Century"/>
              <a:sym typeface="Twentieth Century"/>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sp>
        <p:nvSpPr>
          <p:cNvPr id="270" name="Google Shape;270;p24"/>
          <p:cNvSpPr txBox="1"/>
          <p:nvPr>
            <p:ph type="title"/>
          </p:nvPr>
        </p:nvSpPr>
        <p:spPr>
          <a:xfrm>
            <a:off x="1141413" y="657155"/>
            <a:ext cx="9905998" cy="147857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Twentieth Century"/>
              <a:buNone/>
            </a:pPr>
            <a:r>
              <a:t/>
            </a:r>
            <a:endParaRPr/>
          </a:p>
        </p:txBody>
      </p:sp>
      <p:sp>
        <p:nvSpPr>
          <p:cNvPr id="271" name="Google Shape;271;p24"/>
          <p:cNvSpPr txBox="1"/>
          <p:nvPr>
            <p:ph idx="1" type="body"/>
          </p:nvPr>
        </p:nvSpPr>
        <p:spPr>
          <a:xfrm>
            <a:off x="1141412" y="1596980"/>
            <a:ext cx="9905999" cy="4194221"/>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550"/>
              <a:buNone/>
            </a:pPr>
            <a:r>
              <a:rPr lang="ru-RU" sz="2040"/>
              <a:t>Несколько в лучшем положении находилась станковая скульптура. Подъем демократического искусства сказался на творчестве ряда мастеров - Ф. Ф. Каменского, М. А. Чижова, И. Я. Гинцбурга. На их развитие повлиял бытовой жанр - ведущий в живописи той эпохи, он способствовал проникновению в их искусство жизненных сюжетов: "Вдова с ребенком" (1868) Ф. Ф. Каменского, "Первый шаг" (1870) и "Крестьянин в беде" (1872) М. А. Чижова, "Мальчик, собирающийся купаться" (1886) И. Я. Гинцбурга - и обусловил большую естественность пластической формы.</a:t>
            </a:r>
            <a:endParaRPr/>
          </a:p>
          <a:p>
            <a:pPr indent="0" lvl="0" marL="0" rtl="0" algn="l">
              <a:lnSpc>
                <a:spcPct val="100000"/>
              </a:lnSpc>
              <a:spcBef>
                <a:spcPts val="1000"/>
              </a:spcBef>
              <a:spcAft>
                <a:spcPts val="0"/>
              </a:spcAft>
              <a:buClr>
                <a:schemeClr val="lt1"/>
              </a:buClr>
              <a:buSzPts val="2550"/>
              <a:buNone/>
            </a:pPr>
            <a:r>
              <a:rPr lang="ru-RU" sz="2040"/>
              <a:t> Заметное развитие получил мало распространенный ранее анималистический жанр. Особенно значительную роль в его успехах сыграли Е. А. Лансере (ил. 172) и А. Л. Обер. Последний целиком посвятил свое творчество изображению животных. Эти скульпторы постоянно работали с натуры и прекрасно изучили мир своих четвероногих моделей.</a:t>
            </a:r>
            <a:endParaRPr sz="204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pic>
        <p:nvPicPr>
          <p:cNvPr id="276" name="Google Shape;276;p25"/>
          <p:cNvPicPr preferRelativeResize="0"/>
          <p:nvPr>
            <p:ph idx="1" type="body"/>
          </p:nvPr>
        </p:nvPicPr>
        <p:blipFill rotWithShape="1">
          <a:blip r:embed="rId3">
            <a:alphaModFix/>
          </a:blip>
          <a:srcRect b="0" l="0" r="0" t="0"/>
          <a:stretch/>
        </p:blipFill>
        <p:spPr>
          <a:xfrm>
            <a:off x="0" y="3285960"/>
            <a:ext cx="2820473" cy="3566412"/>
          </a:xfrm>
          <a:prstGeom prst="rect">
            <a:avLst/>
          </a:prstGeom>
          <a:noFill/>
          <a:ln>
            <a:noFill/>
          </a:ln>
        </p:spPr>
      </p:pic>
      <p:sp>
        <p:nvSpPr>
          <p:cNvPr id="277" name="Google Shape;277;p25"/>
          <p:cNvSpPr/>
          <p:nvPr/>
        </p:nvSpPr>
        <p:spPr>
          <a:xfrm>
            <a:off x="2744821" y="5989940"/>
            <a:ext cx="2561361"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"Вдова с ребенком" (1868) </a:t>
            </a:r>
            <a:endParaRPr/>
          </a:p>
        </p:txBody>
      </p:sp>
      <p:pic>
        <p:nvPicPr>
          <p:cNvPr id="278" name="Google Shape;278;p25"/>
          <p:cNvPicPr preferRelativeResize="0"/>
          <p:nvPr/>
        </p:nvPicPr>
        <p:blipFill rotWithShape="1">
          <a:blip r:embed="rId4">
            <a:alphaModFix/>
          </a:blip>
          <a:srcRect b="0" l="0" r="0" t="0"/>
          <a:stretch/>
        </p:blipFill>
        <p:spPr>
          <a:xfrm>
            <a:off x="4408375" y="-23595"/>
            <a:ext cx="3322749" cy="4816231"/>
          </a:xfrm>
          <a:prstGeom prst="rect">
            <a:avLst/>
          </a:prstGeom>
          <a:noFill/>
          <a:ln>
            <a:noFill/>
          </a:ln>
        </p:spPr>
      </p:pic>
      <p:sp>
        <p:nvSpPr>
          <p:cNvPr id="279" name="Google Shape;279;p25"/>
          <p:cNvSpPr/>
          <p:nvPr/>
        </p:nvSpPr>
        <p:spPr>
          <a:xfrm>
            <a:off x="4492958" y="4816231"/>
            <a:ext cx="3238166"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"Крестьянин в беде" (1872) </a:t>
            </a:r>
            <a:endParaRPr/>
          </a:p>
        </p:txBody>
      </p:sp>
      <p:pic>
        <p:nvPicPr>
          <p:cNvPr id="280" name="Google Shape;280;p25"/>
          <p:cNvPicPr preferRelativeResize="0"/>
          <p:nvPr/>
        </p:nvPicPr>
        <p:blipFill rotWithShape="1">
          <a:blip r:embed="rId5">
            <a:alphaModFix/>
          </a:blip>
          <a:srcRect b="0" l="0" r="0" t="0"/>
          <a:stretch/>
        </p:blipFill>
        <p:spPr>
          <a:xfrm>
            <a:off x="7734300" y="33547"/>
            <a:ext cx="4457700" cy="5490569"/>
          </a:xfrm>
          <a:prstGeom prst="rect">
            <a:avLst/>
          </a:prstGeom>
          <a:noFill/>
          <a:ln>
            <a:noFill/>
          </a:ln>
        </p:spPr>
      </p:pic>
      <p:sp>
        <p:nvSpPr>
          <p:cNvPr id="281" name="Google Shape;281;p25"/>
          <p:cNvSpPr/>
          <p:nvPr/>
        </p:nvSpPr>
        <p:spPr>
          <a:xfrm>
            <a:off x="8051003" y="5635997"/>
            <a:ext cx="3946727"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"Мальчик, собирающийся купаться" (1886) </a:t>
            </a:r>
            <a:endParaRPr/>
          </a:p>
        </p:txBody>
      </p:sp>
      <p:pic>
        <p:nvPicPr>
          <p:cNvPr id="282" name="Google Shape;282;p25"/>
          <p:cNvPicPr preferRelativeResize="0"/>
          <p:nvPr/>
        </p:nvPicPr>
        <p:blipFill rotWithShape="1">
          <a:blip r:embed="rId6">
            <a:alphaModFix/>
          </a:blip>
          <a:srcRect b="0" l="0" r="0" t="0"/>
          <a:stretch/>
        </p:blipFill>
        <p:spPr>
          <a:xfrm>
            <a:off x="-22033" y="-1"/>
            <a:ext cx="4430407" cy="2955047"/>
          </a:xfrm>
          <a:prstGeom prst="rect">
            <a:avLst/>
          </a:prstGeom>
          <a:noFill/>
          <a:ln>
            <a:noFill/>
          </a:ln>
        </p:spPr>
      </p:pic>
      <p:sp>
        <p:nvSpPr>
          <p:cNvPr id="283" name="Google Shape;283;p25"/>
          <p:cNvSpPr/>
          <p:nvPr/>
        </p:nvSpPr>
        <p:spPr>
          <a:xfrm>
            <a:off x="2764562" y="2978640"/>
            <a:ext cx="1523174"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А. Л. Обер</a:t>
            </a:r>
            <a:endParaRPr b="1" sz="2000">
              <a:solidFill>
                <a:schemeClr val="lt1"/>
              </a:solidFill>
              <a:latin typeface="Twentieth Century"/>
              <a:ea typeface="Twentieth Century"/>
              <a:cs typeface="Twentieth Century"/>
              <a:sym typeface="Twentieth Century"/>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 name="Shape 287"/>
        <p:cNvGrpSpPr/>
        <p:nvPr/>
      </p:nvGrpSpPr>
      <p:grpSpPr>
        <a:xfrm>
          <a:off x="0" y="0"/>
          <a:ext cx="0" cy="0"/>
          <a:chOff x="0" y="0"/>
          <a:chExt cx="0" cy="0"/>
        </a:xfrm>
      </p:grpSpPr>
      <p:sp>
        <p:nvSpPr>
          <p:cNvPr id="288" name="Google Shape;288;p26"/>
          <p:cNvSpPr txBox="1"/>
          <p:nvPr>
            <p:ph type="title"/>
          </p:nvPr>
        </p:nvSpPr>
        <p:spPr>
          <a:xfrm>
            <a:off x="1141412" y="116242"/>
            <a:ext cx="9905998" cy="147857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Twentieth Century"/>
              <a:buNone/>
            </a:pPr>
            <a:r>
              <a:rPr lang="ru-RU"/>
              <a:t>М. М. АНТОКОЛЬСКИЙ (1843-1902).</a:t>
            </a:r>
            <a:endParaRPr/>
          </a:p>
        </p:txBody>
      </p:sp>
      <p:sp>
        <p:nvSpPr>
          <p:cNvPr id="289" name="Google Shape;289;p26"/>
          <p:cNvSpPr txBox="1"/>
          <p:nvPr>
            <p:ph idx="1" type="body"/>
          </p:nvPr>
        </p:nvSpPr>
        <p:spPr>
          <a:xfrm>
            <a:off x="1141412" y="1249250"/>
            <a:ext cx="9905999" cy="538336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1875"/>
              <a:buNone/>
            </a:pPr>
            <a:r>
              <a:rPr lang="ru-RU" sz="1500"/>
              <a:t>Наиболее последовательно и ярко реалистическое направление в русской скульптуре второй половины XIX века выразилось в творчестве и воззрениях Марка Матвеевича Антокольского.</a:t>
            </a:r>
            <a:endParaRPr/>
          </a:p>
          <a:p>
            <a:pPr indent="0" lvl="0" marL="0" rtl="0" algn="l">
              <a:lnSpc>
                <a:spcPct val="100000"/>
              </a:lnSpc>
              <a:spcBef>
                <a:spcPts val="1000"/>
              </a:spcBef>
              <a:spcAft>
                <a:spcPts val="0"/>
              </a:spcAft>
              <a:buClr>
                <a:schemeClr val="lt1"/>
              </a:buClr>
              <a:buSzPts val="1875"/>
              <a:buNone/>
            </a:pPr>
            <a:r>
              <a:rPr lang="ru-RU" sz="1500"/>
              <a:t>На формирование творчества Антокольского значительно воздействовал бытовой жанр. Это отразилось в сюжетах его ранних произведений, взятых из повседневной жизни ("Еврей-портной", 1864, "Еврей-скупой", 1865), и в их подробной повествовательности, характерной для жанровых картин 1860-х годов. Статуя "Иван Грозный" (1871, ил. 171) прославила его. Антокольский показал Грозного - царя. Это ощущается в его властности, внутренней силе, подчеркивается элементами жанра, такими, как подробно вылепленный трон, посох и царская шуба. </a:t>
            </a:r>
            <a:endParaRPr sz="1500"/>
          </a:p>
          <a:p>
            <a:pPr indent="0" lvl="0" marL="0" rtl="0" algn="l">
              <a:lnSpc>
                <a:spcPct val="100000"/>
              </a:lnSpc>
              <a:spcBef>
                <a:spcPts val="1000"/>
              </a:spcBef>
              <a:spcAft>
                <a:spcPts val="0"/>
              </a:spcAft>
              <a:buClr>
                <a:schemeClr val="lt1"/>
              </a:buClr>
              <a:buSzPts val="1875"/>
              <a:buNone/>
            </a:pPr>
            <a:r>
              <a:rPr lang="ru-RU" sz="1500"/>
              <a:t>Столь же глубоко, но в то же время более пластично решен скульптором образ Петра I (1872). У Антокольского дан героизированный образ царя. Могучая фигура Петра I, как бы обвеваемая ветрами, словно олицетворяет бурную жизнь России начала XVIII века.</a:t>
            </a:r>
            <a:endParaRPr/>
          </a:p>
          <a:p>
            <a:pPr indent="0" lvl="0" marL="0" rtl="0" algn="l">
              <a:lnSpc>
                <a:spcPct val="100000"/>
              </a:lnSpc>
              <a:spcBef>
                <a:spcPts val="1000"/>
              </a:spcBef>
              <a:spcAft>
                <a:spcPts val="0"/>
              </a:spcAft>
              <a:buClr>
                <a:schemeClr val="lt1"/>
              </a:buClr>
              <a:buSzPts val="1875"/>
              <a:buNone/>
            </a:pPr>
            <a:r>
              <a:rPr lang="ru-RU" sz="1500"/>
              <a:t>В 1872 году Антокольский уезжает за границу. Он живет в Риме, затем в Париже, только ненадолго приезжая на родину. Его по-прежнему привлекают сильные личности. В психологизме Сократа ("Смерть Сократа", 1882), в борьбе разума с человеческой косностью, тупостью и ограниченностью ("Спиноза", 1882) узнаются типичные черты передвижнического искусства, но этим скульптурам уже не хватает действенной силы и оптимизма. Не случайно Сократ изображен в свой смертный час, а Спиноза - тяжелобольным.</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 name="Shape 293"/>
        <p:cNvGrpSpPr/>
        <p:nvPr/>
      </p:nvGrpSpPr>
      <p:grpSpPr>
        <a:xfrm>
          <a:off x="0" y="0"/>
          <a:ext cx="0" cy="0"/>
          <a:chOff x="0" y="0"/>
          <a:chExt cx="0" cy="0"/>
        </a:xfrm>
      </p:grpSpPr>
      <p:pic>
        <p:nvPicPr>
          <p:cNvPr id="294" name="Google Shape;294;p27"/>
          <p:cNvPicPr preferRelativeResize="0"/>
          <p:nvPr/>
        </p:nvPicPr>
        <p:blipFill rotWithShape="1">
          <a:blip r:embed="rId3">
            <a:alphaModFix/>
          </a:blip>
          <a:srcRect b="0" l="0" r="0" t="0"/>
          <a:stretch/>
        </p:blipFill>
        <p:spPr>
          <a:xfrm>
            <a:off x="-75526" y="0"/>
            <a:ext cx="3275936" cy="3862519"/>
          </a:xfrm>
          <a:prstGeom prst="rect">
            <a:avLst/>
          </a:prstGeom>
          <a:noFill/>
          <a:ln>
            <a:noFill/>
          </a:ln>
        </p:spPr>
      </p:pic>
      <p:pic>
        <p:nvPicPr>
          <p:cNvPr id="295" name="Google Shape;295;p27"/>
          <p:cNvPicPr preferRelativeResize="0"/>
          <p:nvPr>
            <p:ph idx="1" type="body"/>
          </p:nvPr>
        </p:nvPicPr>
        <p:blipFill rotWithShape="1">
          <a:blip r:embed="rId4">
            <a:alphaModFix/>
          </a:blip>
          <a:srcRect b="0" l="0" r="0" t="0"/>
          <a:stretch/>
        </p:blipFill>
        <p:spPr>
          <a:xfrm>
            <a:off x="-75526" y="3718773"/>
            <a:ext cx="4185635" cy="3139227"/>
          </a:xfrm>
          <a:prstGeom prst="rect">
            <a:avLst/>
          </a:prstGeom>
          <a:noFill/>
          <a:ln>
            <a:noFill/>
          </a:ln>
        </p:spPr>
      </p:pic>
      <p:sp>
        <p:nvSpPr>
          <p:cNvPr id="296" name="Google Shape;296;p27"/>
          <p:cNvSpPr txBox="1"/>
          <p:nvPr>
            <p:ph type="title"/>
          </p:nvPr>
        </p:nvSpPr>
        <p:spPr>
          <a:xfrm>
            <a:off x="1141413" y="618518"/>
            <a:ext cx="9905998" cy="147857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Twentieth Century"/>
              <a:buNone/>
            </a:pPr>
            <a:r>
              <a:t/>
            </a:r>
            <a:endParaRPr/>
          </a:p>
        </p:txBody>
      </p:sp>
      <p:sp>
        <p:nvSpPr>
          <p:cNvPr id="297" name="Google Shape;297;p27"/>
          <p:cNvSpPr/>
          <p:nvPr/>
        </p:nvSpPr>
        <p:spPr>
          <a:xfrm>
            <a:off x="-75526" y="6452737"/>
            <a:ext cx="3159839"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"Еврей-портной", 1864</a:t>
            </a:r>
            <a:endParaRPr/>
          </a:p>
        </p:txBody>
      </p:sp>
      <p:sp>
        <p:nvSpPr>
          <p:cNvPr id="298" name="Google Shape;298;p27"/>
          <p:cNvSpPr/>
          <p:nvPr/>
        </p:nvSpPr>
        <p:spPr>
          <a:xfrm>
            <a:off x="242549" y="3175000"/>
            <a:ext cx="2957861"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"Еврей-скупой", 1865</a:t>
            </a:r>
            <a:endParaRPr/>
          </a:p>
        </p:txBody>
      </p:sp>
      <p:pic>
        <p:nvPicPr>
          <p:cNvPr id="299" name="Google Shape;299;p27"/>
          <p:cNvPicPr preferRelativeResize="0"/>
          <p:nvPr/>
        </p:nvPicPr>
        <p:blipFill rotWithShape="1">
          <a:blip r:embed="rId5">
            <a:alphaModFix/>
          </a:blip>
          <a:srcRect b="0" l="0" r="0" t="0"/>
          <a:stretch/>
        </p:blipFill>
        <p:spPr>
          <a:xfrm>
            <a:off x="4110109" y="0"/>
            <a:ext cx="4229100" cy="6350000"/>
          </a:xfrm>
          <a:prstGeom prst="rect">
            <a:avLst/>
          </a:prstGeom>
          <a:noFill/>
          <a:ln>
            <a:noFill/>
          </a:ln>
        </p:spPr>
      </p:pic>
      <p:sp>
        <p:nvSpPr>
          <p:cNvPr id="300" name="Google Shape;300;p27"/>
          <p:cNvSpPr/>
          <p:nvPr/>
        </p:nvSpPr>
        <p:spPr>
          <a:xfrm>
            <a:off x="4682409" y="6402802"/>
            <a:ext cx="3084499"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000">
                <a:solidFill>
                  <a:schemeClr val="lt1"/>
                </a:solidFill>
                <a:latin typeface="Twentieth Century"/>
                <a:ea typeface="Twentieth Century"/>
                <a:cs typeface="Twentieth Century"/>
                <a:sym typeface="Twentieth Century"/>
              </a:rPr>
              <a:t>Статуя "Иван Грозный"</a:t>
            </a:r>
            <a:endParaRPr b="1" sz="2000">
              <a:solidFill>
                <a:schemeClr val="lt1"/>
              </a:solidFill>
              <a:latin typeface="Twentieth Century"/>
              <a:ea typeface="Twentieth Century"/>
              <a:cs typeface="Twentieth Century"/>
              <a:sym typeface="Twentieth Century"/>
            </a:endParaRPr>
          </a:p>
        </p:txBody>
      </p:sp>
      <p:pic>
        <p:nvPicPr>
          <p:cNvPr id="301" name="Google Shape;301;p27"/>
          <p:cNvPicPr preferRelativeResize="0"/>
          <p:nvPr/>
        </p:nvPicPr>
        <p:blipFill rotWithShape="1">
          <a:blip r:embed="rId6">
            <a:alphaModFix/>
          </a:blip>
          <a:srcRect b="0" l="0" r="0" t="0"/>
          <a:stretch/>
        </p:blipFill>
        <p:spPr>
          <a:xfrm>
            <a:off x="8339209" y="641224"/>
            <a:ext cx="3925141" cy="6216776"/>
          </a:xfrm>
          <a:prstGeom prst="rect">
            <a:avLst/>
          </a:prstGeom>
          <a:noFill/>
          <a:ln>
            <a:noFill/>
          </a:ln>
        </p:spPr>
      </p:pic>
      <p:sp>
        <p:nvSpPr>
          <p:cNvPr id="302" name="Google Shape;302;p27"/>
          <p:cNvSpPr/>
          <p:nvPr/>
        </p:nvSpPr>
        <p:spPr>
          <a:xfrm>
            <a:off x="9403039" y="75206"/>
            <a:ext cx="1114408"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ru-RU" sz="2400">
                <a:solidFill>
                  <a:schemeClr val="lt1"/>
                </a:solidFill>
                <a:latin typeface="Twentieth Century"/>
                <a:ea typeface="Twentieth Century"/>
                <a:cs typeface="Twentieth Century"/>
                <a:sym typeface="Twentieth Century"/>
              </a:rPr>
              <a:t>Петр I</a:t>
            </a:r>
            <a:endParaRPr b="1" sz="2400">
              <a:solidFill>
                <a:schemeClr val="lt1"/>
              </a:solidFill>
              <a:latin typeface="Twentieth Century"/>
              <a:ea typeface="Twentieth Century"/>
              <a:cs typeface="Twentieth Century"/>
              <a:sym typeface="Twentieth Century"/>
            </a:endParaRPr>
          </a:p>
        </p:txBody>
      </p:sp>
    </p:spTree>
  </p:cSld>
  <p:clrMapOvr>
    <a:masterClrMapping/>
  </p:clrMapOvr>
</p:sld>
</file>

<file path=ppt/theme/theme1.xml><?xml version="1.0" encoding="utf-8"?>
<a:theme xmlns:a="http://schemas.openxmlformats.org/drawingml/2006/main" xmlns:r="http://schemas.openxmlformats.org/officeDocument/2006/relationships" name="Контур">
  <a:themeElements>
    <a:clrScheme name="Circuit">
      <a:dk1>
        <a:srgbClr val="000000"/>
      </a:dk1>
      <a:lt1>
        <a:srgbClr val="FFFFFF"/>
      </a:lt1>
      <a:dk2>
        <a:srgbClr val="252C36"/>
      </a:dk2>
      <a:lt2>
        <a:srgbClr val="7C96A3"/>
      </a:lt2>
      <a:accent1>
        <a:srgbClr val="4FD093"/>
      </a:accent1>
      <a:accent2>
        <a:srgbClr val="54BCDF"/>
      </a:accent2>
      <a:accent3>
        <a:srgbClr val="A262D0"/>
      </a:accent3>
      <a:accent4>
        <a:srgbClr val="D7537B"/>
      </a:accent4>
      <a:accent5>
        <a:srgbClr val="E78045"/>
      </a:accent5>
      <a:accent6>
        <a:srgbClr val="84C350"/>
      </a:accent6>
      <a:hlink>
        <a:srgbClr val="22FFFF"/>
      </a:hlink>
      <a:folHlink>
        <a:srgbClr val="9BF3F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